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6" r:id="rId4"/>
    <p:sldId id="288" r:id="rId5"/>
    <p:sldId id="289" r:id="rId6"/>
    <p:sldId id="290" r:id="rId7"/>
    <p:sldId id="291" r:id="rId8"/>
    <p:sldId id="292" r:id="rId9"/>
    <p:sldId id="293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6.14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147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7378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1、活动期间，客户购买欲望不大，部分客户在等待618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做好跟进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78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2、有客户反馈，不信任过程的产品，转手就买了“赫曼米勒”的产品7000的价位，美国品牌，之前购买过保友的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我们的详情页面可以表达一下出口的生意，出口的生产标准，我们的品牌也是英文，GAVEE，更让人认可一些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78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3、有谱，详情页面都是针对客户的需求来做的，不符合实际描述，如521他们和腾讯，华为等大公司有合作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我们也可以借鉴其做法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78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7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4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售后本周工作详情及问题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4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针对的改善和建议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378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G12异响问题，G12扶手面软硬度问题，G12螺丝问题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已反馈给徐姐，等下一步处理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37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801系列的腰枕断裂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已返厂维修，待收货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每日</a:t>
                      </a:r>
                      <a:r>
                        <a:rPr lang="zh-CN" altLang="en-US" dirty="0"/>
                        <a:t>数据统计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1.</a:t>
                      </a:r>
                      <a:r>
                        <a:rPr lang="zh-CN" altLang="en-US" sz="1800" dirty="0">
                          <a:sym typeface="+mn-ea"/>
                        </a:rPr>
                        <a:t>按计划推</a:t>
                      </a:r>
                      <a:r>
                        <a:rPr lang="en-US" altLang="zh-CN" sz="1800" dirty="0">
                          <a:sym typeface="+mn-ea"/>
                        </a:rPr>
                        <a:t>M6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18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sym typeface="+mn-ea"/>
                      </a:endParaRPr>
                    </a:p>
                  </a:txBody>
                  <a:tcPr marL="12700" marR="12700" marT="12700" anchor="b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协助天猫补单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新品晒图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2. </a:t>
                      </a:r>
                      <a:r>
                        <a:rPr lang="zh-CN" altLang="zh-CN" dirty="0"/>
                        <a:t>店铺产品调整</a:t>
                      </a:r>
                      <a:endParaRPr lang="zh-CN" altLang="zh-CN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新品电竞椅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zh-CN" dirty="0"/>
                        <a:t>精灵椅做基础销量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晒图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调整店铺主推产品，制做</a:t>
                      </a:r>
                      <a:r>
                        <a:rPr lang="en-US" altLang="zh-CN" dirty="0"/>
                        <a:t>M6</a:t>
                      </a:r>
                      <a:r>
                        <a:rPr lang="zh-CN" altLang="en-US" dirty="0"/>
                        <a:t>推广计划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加强沟通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5.618</a:t>
                      </a:r>
                      <a:r>
                        <a:rPr lang="zh-CN" altLang="en-US" dirty="0"/>
                        <a:t>活动策划安排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加强执行力</a:t>
                      </a:r>
                      <a:endParaRPr lang="en-US" altLang="zh-CN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阿容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1.精灵椅，8216推广优化，做基础销量评价晒图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1.店铺主推产品继续优化调整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2.T24新品上架做基础销量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2.协助小潘制作618创意搞笑视频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3.报名627产地家装节活动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3.店铺的日常维护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8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306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443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1、9021-A和9201-C椅子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/1、G12皮 4款白底图和实景图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/2、A073B 3种颜色椅子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/2、R2 黑色款白底图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/3、1108A椅子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/3、抖音视频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/4、1808A皮椅子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/5、简约椅子灰色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/6、木凳子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/7、粉色两款椅子 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/8、像素灰椅子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/9、精灵椅木脚款白底图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/10、电竞椅视频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/11、精灵椅5款买家秀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小梅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1、配合运营徐姐日常工作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1、精灵椅详情优化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2、精灵椅海报制作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2、配合运营安排的工作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3、企业店铺618海报、店招制作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4、精灵椅场景图精修、钻展图制作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5、学习浏览大神作品，素材收集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行政部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/>
                        <a:t>5</a:t>
                      </a:r>
                      <a:r>
                        <a:rPr lang="zh-CN" altLang="en-US" sz="1200" dirty="0"/>
                        <a:t>月份表格的整理汇总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新产品标签及安装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说明书的制作安排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/>
                        <a:t>每日站外推广的发布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/>
                        <a:t>站外推广大家修改的文章重复较多，做好筛选合理安排发布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200" dirty="0"/>
                        <a:t>处理</a:t>
                      </a:r>
                      <a:r>
                        <a:rPr lang="zh-CN" altLang="en-US" sz="1200" dirty="0"/>
                        <a:t>日常工作中的其他事务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行政部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小美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9391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746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.主要跟进招聘美工和3D建模这2个岗位；除了招聘网站上投简历的都有打电话咨询外，58上也有筛选合适的简历进行打电话咨询，求职者都有以下几类问题（路程太远，大部分考虑在惠城那边发展，做线上的也有一部分，还有一部份不接受素材车图）    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</a:tr>
              <a:tr h="1746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2.其他的招聘岗位也有在招，其中客服咨询的人数多，但是来面试的少，有一部分原因也是因为不太原因接受上夜班，特别是女孩子，其他招聘岗位投简历筛选合适的人选通知过来面试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1746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演示</Application>
  <PresentationFormat>全屏显示(4:3)</PresentationFormat>
  <Paragraphs>171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新蒂黑板报</vt:lpstr>
      <vt:lpstr>汉仪中圆简</vt:lpstr>
      <vt:lpstr>思源黑体 CN Bold</vt:lpstr>
      <vt:lpstr>微软雅黑</vt:lpstr>
      <vt:lpstr>Arial Unicode MS</vt:lpstr>
      <vt:lpstr>Calibri</vt:lpstr>
      <vt:lpstr>城市剪影</vt:lpstr>
      <vt:lpstr>6.14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18</cp:revision>
  <dcterms:created xsi:type="dcterms:W3CDTF">2010-08-17T17:40:00Z</dcterms:created>
  <dcterms:modified xsi:type="dcterms:W3CDTF">2019-06-14T07:59:45Z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