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288" r:id="rId5"/>
    <p:sldId id="289" r:id="rId6"/>
    <p:sldId id="292" r:id="rId7"/>
    <p:sldId id="290" r:id="rId8"/>
    <p:sldId id="29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6.21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881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1、上周反馈的售前转化不佳，在618活动期间跟进拉回了大部分，转化有所提升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继续保持，做好售前的跟进和未下单客户的回访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售后本周工作详情及问题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针对的改善和建议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1、正常出售的产品缺少安装说明书，8213/8216的已补上，还缺少R2、电竞椅、2018D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望尽快完善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2、G12异响的问题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目前厂家通过更换进口胶垫片来改善，需跟进好，有问题再反馈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3、近段时间，因坐感不佳的退货退款变多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1、了解其之前的产品和使用习惯，并引导一个礼拜的磨合体验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  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2、不合适再跟进客户的反馈，做进一步的推荐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4、客户反馈未收到赠品座套和头套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1、仓库发货的时候需要着重留意下</a:t>
                      </a:r>
                      <a:endParaRPr lang="zh-CN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2、售前备注发货信息需要到位准确</a:t>
                      </a:r>
                      <a:endParaRPr lang="zh-CN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1.M6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按计划推广中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1.M6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跟进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marL="12700" marR="12700" marT="12700"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2. </a:t>
                      </a:r>
                      <a:r>
                        <a:rPr lang="zh-CN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店铺产品调整完成</a:t>
                      </a: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2.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店铺产品优化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1.对精灵椅/8216 主做关键词进行测试调整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1.8216/802主推产品继续优化调整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2.8216/精灵椅/802 海报、详情关联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2.627产地家装节活动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3.精灵椅/8216 网销宝推广优化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3.店铺的日常维护。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每日站外文章发布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京东单品数据补单工作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每日库存记录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京东店铺风向标提升到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40%+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，开通搜索店铺入口，目前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37%</a:t>
                      </a: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每日刷单账目核算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京东店铺分析规划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163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 G12皮4款白底图、实景图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/1、8213 新版安装视频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/2、R2 五款色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/2、F03H 安装视频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/3、8216和R2色卡图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/3、F03H 产品主图短视频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/4、502、521、526实景图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/5、精灵椅视频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1、配合日常工作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1、精灵椅详情优化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2、80系详情制作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2、配合日常的工作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3、精灵椅详情制作已完成发给何总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4、学习好的作品，素材收集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全屏显示(4:3)</PresentationFormat>
  <Paragraphs>138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新蒂黑板报</vt:lpstr>
      <vt:lpstr>汉仪中圆简</vt:lpstr>
      <vt:lpstr>思源黑体 CN Bold</vt:lpstr>
      <vt:lpstr>微软雅黑</vt:lpstr>
      <vt:lpstr>Arial Unicode MS</vt:lpstr>
      <vt:lpstr>Calibri</vt:lpstr>
      <vt:lpstr>思源黑体 CN ExtraLight</vt:lpstr>
      <vt:lpstr>微软雅黑 Light</vt:lpstr>
      <vt:lpstr>思源黑体 CN Medium</vt:lpstr>
      <vt:lpstr>新宋体</vt:lpstr>
      <vt:lpstr>站酷高端黑</vt:lpstr>
      <vt:lpstr>迷你简</vt:lpstr>
      <vt:lpstr>迷你简书魂</vt:lpstr>
      <vt:lpstr>楷体</vt:lpstr>
      <vt:lpstr>思源黑体 CN Normal</vt:lpstr>
      <vt:lpstr>思源黑体 CN Regular</vt:lpstr>
      <vt:lpstr>城市剪影</vt:lpstr>
      <vt:lpstr>6.21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20</cp:revision>
  <dcterms:created xsi:type="dcterms:W3CDTF">2010-08-17T17:40:00Z</dcterms:created>
  <dcterms:modified xsi:type="dcterms:W3CDTF">2019-06-21T08:08:46Z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