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6" r:id="rId4"/>
    <p:sldId id="288" r:id="rId5"/>
    <p:sldId id="295" r:id="rId6"/>
    <p:sldId id="292" r:id="rId7"/>
    <p:sldId id="290" r:id="rId8"/>
    <p:sldId id="29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D1"/>
    <a:srgbClr val="12429A"/>
    <a:srgbClr val="73CA02"/>
    <a:srgbClr val="12FAF2"/>
    <a:srgbClr val="66FFFF"/>
    <a:srgbClr val="00CC00"/>
    <a:srgbClr val="009900"/>
    <a:srgbClr val="66FFCC"/>
    <a:srgbClr val="92004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7.12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986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741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狂暑季活动中，带动了8216的销量和转化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8216客户反馈的点是其性价比和款式时尚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741680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4168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rgbClr val="FDF3D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rgbClr val="FDF3D1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4168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416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4168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113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 anchorCtr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150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1、6月有G12，3件异响+1件无法后仰需返厂维修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需要返厂维修，我们没办法维修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6878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2、8216、8213、R2的气压棒上有盖帽，需要拆卸好才可以安装是有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需要在说明书注明，避免客户安装后无法升降，给客户印象不好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113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11315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16510" y="6140450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marL="12700" marR="12700" marT="12700"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 anchorCtr="0"/>
                </a:tc>
              </a:tr>
              <a:tr h="8826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8826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京东店铺数据优化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风向标分数提升至</a:t>
                      </a:r>
                      <a:r>
                        <a:rPr lang="en-US" altLang="zh-CN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93%</a:t>
                      </a:r>
                      <a:endParaRPr lang="en-US" altLang="zh-CN" sz="16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6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月账目汇总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收集，整理，清算，集合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产品属性修正填充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重量，运费模板数据修正，包装、服务、到货时长数据填充，质保，价保</a:t>
                      </a:r>
                      <a:r>
                        <a:rPr lang="zh-CN" altLang="en-US" sz="16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认证</a:t>
                      </a:r>
                      <a:r>
                        <a:rPr lang="zh-CN" altLang="en-US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标签</a:t>
                      </a:r>
                      <a:endParaRPr lang="zh-CN" altLang="en-US" sz="16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京东店铺相关运营工作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京东开普勒小程序项目跟进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GAVEE</a:t>
                      </a:r>
                      <a:r>
                        <a:rPr lang="zh-CN" altLang="en-US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电脑椅小程序已完成</a:t>
                      </a:r>
                      <a:endParaRPr lang="zh-CN" altLang="en-US" sz="16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京东工作整理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SKU</a:t>
                      </a:r>
                      <a:r>
                        <a:rPr lang="zh-CN" altLang="en-US" sz="16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图规范制定，上架产品属性编辑</a:t>
                      </a:r>
                      <a:endParaRPr lang="zh-CN" altLang="en-US" sz="16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其他临时事务</a:t>
                      </a:r>
                      <a:endParaRPr lang="zh-CN" altLang="en-US" sz="32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163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8622 白底图、实景图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8933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黑底照</a:t>
                      </a:r>
                      <a:endParaRPr lang="en-US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8933 白底图、实景图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R3 安装视频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儿童学习桌一款白底图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R3 白底图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  <a:tr h="1003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7月周年庆视频制作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小梅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 anchorCtr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配合日常工作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京东主图产品图优化，周年庆主图活动制作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R2详情优化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配合日常的工作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8612说明书制作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京东主图sku图优化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整理产品图</a:t>
                      </a:r>
                      <a:endParaRPr lang="zh-CN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3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全屏显示(4:3)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新蒂黑板报</vt:lpstr>
      <vt:lpstr>汉仪中圆简</vt:lpstr>
      <vt:lpstr>思源黑体 CN Bold</vt:lpstr>
      <vt:lpstr>思源黑体 CN Normal</vt:lpstr>
      <vt:lpstr>微软雅黑</vt:lpstr>
      <vt:lpstr>Arial Unicode MS</vt:lpstr>
      <vt:lpstr>Calibri</vt:lpstr>
      <vt:lpstr>城市剪影</vt:lpstr>
      <vt:lpstr>7.12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25</cp:revision>
  <dcterms:created xsi:type="dcterms:W3CDTF">2010-08-17T17:40:00Z</dcterms:created>
  <dcterms:modified xsi:type="dcterms:W3CDTF">2019-07-12T08:04:14Z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