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288" r:id="rId5"/>
    <p:sldId id="295" r:id="rId6"/>
    <p:sldId id="292" r:id="rId7"/>
    <p:sldId id="290" r:id="rId8"/>
    <p:sldId id="29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7.19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1010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3703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客户问，后仰角度、价格、椅轮，实体店等，得到答复后就消息未读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客户购买的意向不高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58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可以采购带刹的椅轮做备用</a:t>
                      </a: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588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594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588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594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29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4895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1、G12异响一直有接到客户反馈，本周有两例，有客户再次反馈异响，返厂维修没修好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寄回返厂维修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801坐垫在锁定状态下，前后左右会有晃动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属于正常现象，向客户解释坐垫滑动需要一定的空隙活动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3、8216坐垫拧不进螺丝，孔位偏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生产部打孔要精准定位，以及发货配置的螺丝要统一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1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4、有两例Q6和521后仰锁不住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经过线控调节没有效果，让客户寄回坐垫维修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5、发天津和香港件快递出现破损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建议发香港或偏远地区 外箱包一层保护膜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6、F03H客户不会安装盖子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网购一把胶锤给客户寄出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2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7、有三例客户反馈G12扶手与底座连接处螺丝松动老掉，仓库没有扶手与底座连接处铜垫片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需要备些螺丝及垫片库存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下周售后工作安排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  <a:tc hMerge="1"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1、跟进上周未完结的售后问题及退货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2、安排好评返现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2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3、安排积分兌换产品寄出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4、遇到售后问题积极处理解决好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26173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20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14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188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1.</a:t>
                      </a:r>
                      <a:r>
                        <a:rPr lang="zh-CN" altLang="zh-CN" sz="2400" dirty="0">
                          <a:sym typeface="+mn-ea"/>
                        </a:rPr>
                        <a:t>制做了二个二级页面来展示公司实力跟品牌信息，目的提高企业采购和转化率。</a:t>
                      </a:r>
                      <a:endParaRPr lang="zh-CN" altLang="zh-CN" sz="24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1.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针对咨询少三方面问题进行优化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2286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2.M6</a:t>
                      </a:r>
                      <a:r>
                        <a:rPr lang="zh-CN" altLang="en-US" sz="2400" dirty="0">
                          <a:sym typeface="+mn-ea"/>
                        </a:rPr>
                        <a:t>问题 咨询少（三方面优化，精准流量，详情页，到手价格）</a:t>
                      </a:r>
                      <a:endParaRPr lang="zh-CN" altLang="en-US" sz="2400" dirty="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M6</a:t>
                      </a:r>
                      <a:r>
                        <a:rPr lang="zh-CN" altLang="en-US" sz="2400" dirty="0">
                          <a:sym typeface="+mn-ea"/>
                        </a:rPr>
                        <a:t>制作新的主图，详情页内容（下周美工配合改图），主图视频（阿潘拍摄中）</a:t>
                      </a:r>
                      <a:endParaRPr lang="zh-CN" altLang="en-US" sz="2400" dirty="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制定</a:t>
                      </a:r>
                      <a:r>
                        <a:rPr lang="en-US" altLang="zh-CN" sz="2400" dirty="0"/>
                        <a:t>M6</a:t>
                      </a:r>
                      <a:r>
                        <a:rPr lang="zh-CN" altLang="en-US" sz="2400" dirty="0"/>
                        <a:t>直通车推广计划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9202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3.</a:t>
                      </a:r>
                      <a:r>
                        <a:rPr lang="zh-CN" altLang="en-US" sz="2400" dirty="0"/>
                        <a:t>准备</a:t>
                      </a:r>
                      <a:r>
                        <a:rPr lang="en-US" altLang="zh-CN" sz="2400" dirty="0"/>
                        <a:t>M6/8216/</a:t>
                      </a:r>
                      <a:r>
                        <a:rPr lang="zh-CN" altLang="en-US" sz="2400" dirty="0"/>
                        <a:t>精灵椅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zh-CN" sz="2400" dirty="0"/>
                        <a:t>会议椅 卖家秀</a:t>
                      </a:r>
                      <a:r>
                        <a:rPr lang="en-US" altLang="zh-CN" sz="2400" dirty="0"/>
                        <a:t>  </a:t>
                      </a:r>
                      <a:endParaRPr lang="en-US" altLang="zh-CN" sz="2400" dirty="0"/>
                    </a:p>
                    <a:p>
                      <a:pPr algn="l">
                        <a:buNone/>
                      </a:pPr>
                      <a:r>
                        <a:rPr lang="zh-CN" altLang="en-US" sz="2400" dirty="0"/>
                        <a:t>下周做店铺动销跟基础评价晒图，</a:t>
                      </a:r>
                      <a:endParaRPr lang="zh-CN" altLang="en-US" sz="2400" dirty="0"/>
                    </a:p>
                    <a:p>
                      <a:pPr algn="l">
                        <a:buNone/>
                      </a:pPr>
                      <a:r>
                        <a:rPr lang="zh-CN" altLang="en-US" sz="2400" dirty="0"/>
                        <a:t>因</a:t>
                      </a:r>
                      <a:r>
                        <a:rPr lang="en-US" altLang="zh-CN" sz="2400" dirty="0"/>
                        <a:t>s</a:t>
                      </a:r>
                      <a:r>
                        <a:rPr lang="zh-CN" altLang="zh-CN" sz="2400" dirty="0"/>
                        <a:t>单被抓原基础销量跟评价被删除。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dirty="0"/>
                        <a:t>3.</a:t>
                      </a:r>
                      <a:r>
                        <a:rPr lang="zh-CN" altLang="en-US" sz="2400" dirty="0"/>
                        <a:t>店铺动销跟基础评价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核对汇总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6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月相关表格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处理好日常的工作安排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日常工作处理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163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/1、8933 黑底图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/1、R3 安装视频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/2、8636会议椅 黑底图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/3、8216 黑底图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/4、8933 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/5、 M6 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配合日常工作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R2详情优化制作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企业店二级页面、店招导航制作及装修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全屏显示(4:3)</PresentationFormat>
  <Paragraphs>142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微软雅黑</vt:lpstr>
      <vt:lpstr>Arial Unicode MS</vt:lpstr>
      <vt:lpstr>Calibri</vt:lpstr>
      <vt:lpstr>城市剪影</vt:lpstr>
      <vt:lpstr>7.19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27</cp:revision>
  <dcterms:created xsi:type="dcterms:W3CDTF">2010-08-17T17:40:00Z</dcterms:created>
  <dcterms:modified xsi:type="dcterms:W3CDTF">2019-07-19T07:31:33Z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