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5" r:id="rId5"/>
    <p:sldId id="276" r:id="rId6"/>
    <p:sldId id="283" r:id="rId7"/>
    <p:sldId id="278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29A"/>
    <a:srgbClr val="73CA02"/>
    <a:srgbClr val="12FAF2"/>
    <a:srgbClr val="66FFFF"/>
    <a:srgbClr val="00CC00"/>
    <a:srgbClr val="009900"/>
    <a:srgbClr val="66FFCC"/>
    <a:srgbClr val="920048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834" y="84"/>
      </p:cViewPr>
      <p:guideLst>
        <p:guide orient="horz" pos="2160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2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06400"/>
            <a:ext cx="2057400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06400"/>
            <a:ext cx="6052930" cy="572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2-2副本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33000"/>
                <a:lumOff val="67000"/>
                <a:alpha val="52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 defTabSz="914400">
              <a:buSzPct val="100000"/>
            </a:pPr>
            <a:r>
              <a:rPr lang="en-US" kern="1200" baseline="0" dirty="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  <a:t>7</a:t>
            </a:r>
            <a:r>
              <a:rPr lang="zh-CN" altLang="en-US" kern="1200" baseline="0" dirty="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  <a:t>月</a:t>
            </a:r>
            <a:r>
              <a:rPr lang="en-US" altLang="zh-CN" kern="1200" baseline="0" dirty="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  <a:t>5</a:t>
            </a:r>
            <a:r>
              <a:rPr lang="zh-CN" altLang="en-US" kern="1200" baseline="0" dirty="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  <a:t>日</a:t>
            </a:r>
            <a:br>
              <a:rPr lang="en-US" kern="1200" baseline="0" dirty="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</a:br>
            <a:r>
              <a:rPr lang="zh-CN" kern="1200" baseline="0" dirty="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  <a:t>周例会</a:t>
            </a:r>
            <a:endParaRPr lang="zh-CN" kern="1200" baseline="0" dirty="0">
              <a:latin typeface="华康俪金黑W8" panose="020B0809000000000000" charset="-122"/>
              <a:ea typeface="华康俪金黑W8" panose="020B0809000000000000" charset="-122"/>
              <a:cs typeface="华康俪金黑W8" panose="020B0809000000000000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algn="ctr" defTabSz="914400">
              <a:buSzPct val="100000"/>
            </a:pPr>
            <a:endParaRPr sz="3200" kern="1200" baseline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1830" y="879554"/>
            <a:ext cx="3060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GAVEE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小怡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86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1、7月份是周年庆，没有客户是主动关注到积分兑换活动，都是是客服告知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针对购买意向不强的客户，可以针对性的讲解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10401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售后本周工作详情及问题</a:t>
                      </a:r>
                      <a:endParaRPr lang="zh-CN" altLang="en-US" sz="32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针对的改善和建议</a:t>
                      </a:r>
                      <a:endParaRPr lang="zh-CN" altLang="en-US" sz="32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6月有G12，3件异响+1件无法后仰需返厂维修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需要返厂维修，我们没办法维修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10293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8216、8213、R2的气压棒上有盖帽，需要拆卸好才可以安装是有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需要在说明书注明，避免客户安装后无法升降，给客户印象不好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阿谭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77020" cy="617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985"/>
                <a:gridCol w="4598035"/>
              </a:tblGrid>
              <a:tr h="10299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800" dirty="0">
                          <a:sym typeface="+mn-ea"/>
                        </a:rPr>
                        <a:t>1.</a:t>
                      </a:r>
                      <a:r>
                        <a:rPr lang="zh-CN" altLang="zh-CN" sz="2800" dirty="0">
                          <a:sym typeface="+mn-ea"/>
                        </a:rPr>
                        <a:t>周年庆活动</a:t>
                      </a:r>
                      <a:endParaRPr lang="en-US" altLang="zh-CN" sz="2800" dirty="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1.</a:t>
                      </a: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针对上周分析的问题逐步进行优化改进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anchor="b"/>
                </a:tc>
              </a:tr>
              <a:tr h="1029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800" dirty="0"/>
                        <a:t>2.</a:t>
                      </a:r>
                      <a:r>
                        <a:rPr lang="zh-CN" altLang="en-US" sz="2800" dirty="0"/>
                        <a:t>分析店铺跟转化需要优化的问题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800" dirty="0"/>
                        <a:t>2.</a:t>
                      </a:r>
                      <a:r>
                        <a:rPr lang="zh-CN" altLang="en-US" sz="2800" dirty="0"/>
                        <a:t>上架</a:t>
                      </a:r>
                      <a:r>
                        <a:rPr lang="en-US" altLang="zh-CN" sz="2800" dirty="0"/>
                        <a:t>Q6</a:t>
                      </a:r>
                      <a:endParaRPr lang="en-US" altLang="zh-CN" sz="2800" dirty="0"/>
                    </a:p>
                  </a:txBody>
                  <a:tcPr anchor="ctr"/>
                </a:tc>
              </a:tr>
              <a:tr h="1029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800" dirty="0"/>
                        <a:t>3.</a:t>
                      </a:r>
                      <a:r>
                        <a:rPr lang="zh-CN" altLang="en-US" sz="2800" dirty="0"/>
                        <a:t>上架</a:t>
                      </a:r>
                      <a:r>
                        <a:rPr lang="en-US" altLang="zh-CN" sz="2800" dirty="0"/>
                        <a:t>801 </a:t>
                      </a:r>
                      <a:endParaRPr lang="en-US" altLang="zh-C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2800" dirty="0"/>
                    </a:p>
                  </a:txBody>
                  <a:tcPr anchor="ctr"/>
                </a:tc>
              </a:tr>
              <a:tr h="1029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0299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阿容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3810"/>
          <a:ext cx="9173210" cy="613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7080"/>
                <a:gridCol w="4596130"/>
              </a:tblGrid>
              <a:tr h="10223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zh-CN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zh-CN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23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1.对店铺产品起订量，价格等做调整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店铺日常维护</a:t>
                      </a:r>
                      <a:endParaRPr lang="en-US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anchor="b"/>
                </a:tc>
              </a:tr>
              <a:tr h="10223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2.店招，周年庆活动海报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0223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0223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0223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小健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15240"/>
          <a:ext cx="9172575" cy="7143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7080"/>
                <a:gridCol w="4595495"/>
              </a:tblGrid>
              <a:tr h="1020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zh-CN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zh-CN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0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京东补单安排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京东</a:t>
                      </a: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店铺日常优化维护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020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京东部分产品主图视频的上传关联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020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生产库存入库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020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每日库存整理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020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其他</a:t>
                      </a: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事务处理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小梅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7620"/>
          <a:ext cx="9172575" cy="614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7080"/>
                <a:gridCol w="4595495"/>
              </a:tblGrid>
              <a:tr h="1024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zh-CN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zh-CN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4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1、配合日常工作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1、R2详情优化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4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2、京东，1688，企业店完成周年庆相关活动图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2、配合日常的工作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4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3、8622详情优化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/>
                    </a:p>
                  </a:txBody>
                  <a:tcPr anchor="ctr"/>
                </a:tc>
              </a:tr>
              <a:tr h="10242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/>
                    </a:p>
                  </a:txBody>
                  <a:tcPr anchor="ctr"/>
                </a:tc>
              </a:tr>
              <a:tr h="10242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城市剪影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4"/>
      </a:accent5>
      <a:accent6>
        <a:srgbClr val="E5895B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WPS 演示</Application>
  <PresentationFormat>全屏显示(4:3)</PresentationFormat>
  <Paragraphs>99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华康俪金黑W8</vt:lpstr>
      <vt:lpstr>汉仪中圆简</vt:lpstr>
      <vt:lpstr>思源黑体 CN Bold</vt:lpstr>
      <vt:lpstr>黑体</vt:lpstr>
      <vt:lpstr>微软雅黑</vt:lpstr>
      <vt:lpstr>Arial Unicode MS</vt:lpstr>
      <vt:lpstr>Calibri</vt:lpstr>
      <vt:lpstr>城市剪影</vt:lpstr>
      <vt:lpstr>5.31 周例会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5.31 周例会</dc:title>
  <dc:creator>0</dc:creator>
  <cp:lastModifiedBy>J</cp:lastModifiedBy>
  <cp:revision>7</cp:revision>
  <dcterms:created xsi:type="dcterms:W3CDTF">2010-08-17T17:40:00Z</dcterms:created>
  <dcterms:modified xsi:type="dcterms:W3CDTF">2019-07-05T07:59:19Z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