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62" d="100"/>
          <a:sy n="62" d="100"/>
        </p:scale>
        <p:origin x="1268" y="4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6319"/>
            <a:ext cx="9144000" cy="563651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</a:t>
            </a:r>
            <a:r>
              <a:rPr lang="en-US" altLang="en-US" i="1" dirty="0">
                <a:solidFill>
                  <a:srgbClr val="00B0F0"/>
                </a:solidFill>
              </a:rPr>
              <a:t>(</a:t>
            </a:r>
            <a:r>
              <a:rPr lang="en-US" altLang="en-US" dirty="0">
                <a:solidFill>
                  <a:srgbClr val="00B0F0"/>
                </a:solidFill>
              </a:rPr>
              <a:t>may not be supported by all query or </a:t>
            </a:r>
            <a:r>
              <a:rPr lang="en-US" altLang="en-US" dirty="0" err="1">
                <a:solidFill>
                  <a:srgbClr val="00B0F0"/>
                </a:solidFill>
              </a:rPr>
              <a:t>sql</a:t>
            </a:r>
            <a:r>
              <a:rPr lang="en-US" altLang="en-US" dirty="0">
                <a:solidFill>
                  <a:srgbClr val="00B0F0"/>
                </a:solidFill>
              </a:rPr>
              <a:t> versions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2232025" algn="l"/>
              </a:tabLst>
            </a:pPr>
            <a:r>
              <a:rPr lang="en-US" altLang="en-US" sz="1700" i="1" dirty="0">
                <a:solidFill>
                  <a:srgbClr val="00B0F0"/>
                </a:solidFill>
              </a:rPr>
              <a:t>To drop the attribute)</a:t>
            </a:r>
            <a:r>
              <a:rPr lang="en-US" altLang="en-US" sz="1700" i="1" dirty="0"/>
              <a:t>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’ (</a:t>
            </a:r>
            <a:r>
              <a:rPr lang="en-US" altLang="en-US" sz="1700" dirty="0">
                <a:solidFill>
                  <a:srgbClr val="00B0F0"/>
                </a:solidFill>
                <a:latin typeface="Century Gothic" panose="020B0502020202020204" pitchFamily="34" charset="0"/>
              </a:rPr>
              <a:t>To check whether </a:t>
            </a:r>
            <a:r>
              <a:rPr lang="en-US" altLang="en-US" sz="17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dar</a:t>
            </a:r>
            <a:r>
              <a:rPr lang="en-US" altLang="en-US" sz="1700" dirty="0">
                <a:solidFill>
                  <a:srgbClr val="00B0F0"/>
                </a:solidFill>
                <a:latin typeface="Century Gothic" panose="020B0502020202020204" pitchFamily="34" charset="0"/>
              </a:rPr>
              <a:t>% </a:t>
            </a:r>
            <a:r>
              <a:rPr lang="en-US" alt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and %</a:t>
            </a:r>
            <a:r>
              <a:rPr lang="en-US" alt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dar</a:t>
            </a:r>
            <a:r>
              <a:rPr lang="en-US" alt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are valid forms? =&gt; valid)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/>
              <a:t>avg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dirty="0">
                <a:solidFill>
                  <a:srgbClr val="00B0F0"/>
                </a:solidFill>
              </a:rPr>
              <a:t>Since ID is not part of “group by” statement hence the abv query is invalid.</a:t>
            </a:r>
            <a:endParaRPr lang="en-US" altLang="en-US" sz="1700" dirty="0">
              <a:solidFill>
                <a:srgbClr val="00B0F0"/>
              </a:solidFill>
            </a:endParaRP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93704</TotalTime>
  <Words>5319</Words>
  <Application>Microsoft Office PowerPoint</Application>
  <PresentationFormat>On-screen Show (4:3)</PresentationFormat>
  <Paragraphs>591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Harshal Sanas</cp:lastModifiedBy>
  <cp:revision>476</cp:revision>
  <cp:lastPrinted>1999-06-28T19:27:31Z</cp:lastPrinted>
  <dcterms:created xsi:type="dcterms:W3CDTF">2009-12-21T15:40:22Z</dcterms:created>
  <dcterms:modified xsi:type="dcterms:W3CDTF">2024-12-13T16:33:41Z</dcterms:modified>
</cp:coreProperties>
</file>