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Slides: 2-3: desc of proj.,  4-5: technical stuff, 6: demo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the project and selected subsystem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how portal would work as part of a whole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of how we accomplished the goals, mention how the files interact and </a:t>
            </a:r>
            <a:r>
              <a:rPr lang="en"/>
              <a:t>briefly</a:t>
            </a:r>
            <a:r>
              <a:rPr lang="en"/>
              <a:t> describe code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how they were overcame, mention specific SQL and .css problems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mcrookshanks.com/gds-project/" TargetMode="External"/><Relationship Id="rId4" Type="http://schemas.openxmlformats.org/officeDocument/2006/relationships/hyperlink" Target="http://mmcrookshanks.com/gds-projec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46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Database System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Group: Max Crookshanks, Jonathan Esquivel, Matthew Keller, Joseph Slagle, Brenden Stone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portal for Storage managers to manage product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website that interacts with a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portion of a much greater project of the Grocery Delivery System</a:t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works with Grocery Stores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storage managers to work directly with inventory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Interacting with inventory on the web-end client side automatically updates the the classes and database on the server 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shopper checks out, information is sent into and order that is then kept track of by storage managers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Orders then are logged and made viewable to be kept in record books of store managers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Keeping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Accessing records via queries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Handling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Database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website interactions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Major Challenges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Joe and the SQL Scripts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of Website UI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Minor Challenges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with the correct Database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Permissions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576200"/>
            <a:ext cx="85206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 sz="4800" u="sng">
                <a:solidFill>
                  <a:schemeClr val="hlink"/>
                </a:solidFill>
                <a:hlinkClick r:id="rId4"/>
              </a:rPr>
              <a:t>.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