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Project Initiation &amp;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 week </a:t>
            </a:r>
          </a:p>
          <a:p>
            <a:r>
              <a:t>Dependencies:  None </a:t>
            </a:r>
          </a:p>
          <a:p>
            <a:r>
              <a:t>Status:  Not Started </a:t>
            </a:r>
          </a:p>
          <a:p>
            <a:r>
              <a:t>Resources:  Project Manager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User Documentation &amp; Onboarding Guides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2 weeks </a:t>
            </a:r>
          </a:p>
          <a:p>
            <a:r>
              <a:t>Dependencies:  Quality Assurance &amp; Testing </a:t>
            </a:r>
          </a:p>
          <a:p>
            <a:r>
              <a:t>Status:  Not Started </a:t>
            </a:r>
          </a:p>
          <a:p>
            <a:r>
              <a:t>Resources:  Technical Writer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Deployment of Backend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 week </a:t>
            </a:r>
          </a:p>
          <a:p>
            <a:r>
              <a:t>Dependencies:  Quality Assurance &amp; Testing </a:t>
            </a:r>
          </a:p>
          <a:p>
            <a:r>
              <a:t>Status:  Not Started </a:t>
            </a:r>
          </a:p>
          <a:p>
            <a:r>
              <a:t>Resources:  DevOps Team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App Store Submission (iOS &amp; Android)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 week </a:t>
            </a:r>
          </a:p>
          <a:p>
            <a:r>
              <a:t>Dependencies:  Quality Assurance &amp; Testing, Deployment of Backend </a:t>
            </a:r>
          </a:p>
          <a:p>
            <a:r>
              <a:t>Status:  Not Started </a:t>
            </a:r>
          </a:p>
          <a:p>
            <a:r>
              <a:t>Resources:  Project Manager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Marketing &amp; Launch Preparation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4 weeks </a:t>
            </a:r>
          </a:p>
          <a:p>
            <a:r>
              <a:t>Dependencies:  User Documentation &amp; Onboarding Guides, Deployment of Backend, App Store Submission (iOS &amp; Android) </a:t>
            </a:r>
          </a:p>
          <a:p>
            <a:r>
              <a:t>Status:  Not Started </a:t>
            </a:r>
          </a:p>
          <a:p>
            <a:r>
              <a:t>Resources:  Marketing Team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Project Launch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 day </a:t>
            </a:r>
          </a:p>
          <a:p>
            <a:r>
              <a:t>Dependencies:  Marketing &amp; Launch Preparation </a:t>
            </a:r>
          </a:p>
          <a:p>
            <a:r>
              <a:t>Status:  Not Started </a:t>
            </a:r>
          </a:p>
          <a:p>
            <a:r>
              <a:t>Resources:  Project Manager, Marketing Team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Post-Launch Monitoring &amp; Bug Fixes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Ongoing </a:t>
            </a:r>
          </a:p>
          <a:p>
            <a:r>
              <a:t>Dependencies:  Project Launch </a:t>
            </a:r>
          </a:p>
          <a:p>
            <a:r>
              <a:t>Status:  Not Started </a:t>
            </a:r>
          </a:p>
          <a:p>
            <a:r>
              <a:t>Resources:  Development Team, QA Team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Requirements Gathering &amp;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2 weeks </a:t>
            </a:r>
          </a:p>
          <a:p>
            <a:r>
              <a:t>Dependencies:  Project Initiation &amp; Planning </a:t>
            </a:r>
          </a:p>
          <a:p>
            <a:r>
              <a:t>Status:  Not Started </a:t>
            </a:r>
          </a:p>
          <a:p>
            <a:r>
              <a:t>Resources:  Project Manager, Development Team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System Architecture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2 weeks </a:t>
            </a:r>
          </a:p>
          <a:p>
            <a:r>
              <a:t>Dependencies:  Requirements Gathering &amp; Analysis </a:t>
            </a:r>
          </a:p>
          <a:p>
            <a:r>
              <a:t>Status:  Not Started </a:t>
            </a:r>
          </a:p>
          <a:p>
            <a:r>
              <a:t>Resources:  Development Team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UI/UX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3 weeks </a:t>
            </a:r>
          </a:p>
          <a:p>
            <a:r>
              <a:t>Dependencies:  System Architecture Design </a:t>
            </a:r>
          </a:p>
          <a:p>
            <a:r>
              <a:t>Status:  Not Started </a:t>
            </a:r>
          </a:p>
          <a:p>
            <a:r>
              <a:t>Resources:  UI/UX Designer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Backend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12 weeks </a:t>
            </a:r>
          </a:p>
          <a:p>
            <a:r>
              <a:t>Dependencies:  System Architecture Design </a:t>
            </a:r>
          </a:p>
          <a:p>
            <a:r>
              <a:t>Status:  Not Started </a:t>
            </a:r>
          </a:p>
          <a:p>
            <a:r>
              <a:t>Resources:  Development Team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iOS App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10 weeks </a:t>
            </a:r>
          </a:p>
          <a:p>
            <a:r>
              <a:t>Dependencies:  UI/UX Design, Backend Development </a:t>
            </a:r>
          </a:p>
          <a:p>
            <a:r>
              <a:t>Status:  Not Started </a:t>
            </a:r>
          </a:p>
          <a:p>
            <a:r>
              <a:t>Resources:  iOS Development Team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Android App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10 weeks </a:t>
            </a:r>
          </a:p>
          <a:p>
            <a:r>
              <a:t>Dependencies:  UI/UX Design, Backend Development </a:t>
            </a:r>
          </a:p>
          <a:p>
            <a:r>
              <a:t>Status:  Not Started </a:t>
            </a:r>
          </a:p>
          <a:p>
            <a:r>
              <a:t>Resources:  Android Development Team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Payment Gateway Integration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4 weeks </a:t>
            </a:r>
          </a:p>
          <a:p>
            <a:r>
              <a:t>Dependencies:  Backend Development </a:t>
            </a:r>
          </a:p>
          <a:p>
            <a:r>
              <a:t>Status:  Not Started </a:t>
            </a:r>
          </a:p>
          <a:p>
            <a:r>
              <a:t>Resources:  Development Team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Quality Assurance &amp;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  6 weeks </a:t>
            </a:r>
          </a:p>
          <a:p>
            <a:r>
              <a:t>Dependencies:  iOS App Development, Android App Development, Payment Gateway Integration </a:t>
            </a:r>
          </a:p>
          <a:p>
            <a:r>
              <a:t>Status:  Not Started </a:t>
            </a:r>
          </a:p>
          <a:p>
            <a:r>
              <a:t>Resources:  QA Team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