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Kick-off &amp;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 5 days</a:t>
            </a:r>
          </a:p>
          <a:p>
            <a:r>
              <a:t>Dependencies: None</a:t>
            </a:r>
          </a:p>
          <a:p>
            <a:r>
              <a:t>Status: Not Started</a:t>
            </a:r>
          </a:p>
          <a:p>
            <a:r>
              <a:t>Resources: Project Manager, Project Sponsor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 10 days</a:t>
            </a:r>
          </a:p>
          <a:p>
            <a:r>
              <a:t>Dependencies: Testing and Quality Assurance</a:t>
            </a:r>
          </a:p>
          <a:p>
            <a:r>
              <a:t>Status: Not Started</a:t>
            </a:r>
          </a:p>
          <a:p>
            <a:r>
              <a:t>Resources: Project Manager, Development Team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Marketing Launch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 20 days</a:t>
            </a:r>
          </a:p>
          <a:p>
            <a:r>
              <a:t>Dependencies: Project Kick-off &amp; Planning</a:t>
            </a:r>
          </a:p>
          <a:p>
            <a:r>
              <a:t>Status: Not Started</a:t>
            </a:r>
          </a:p>
          <a:p>
            <a:r>
              <a:t>Resources: Marketing Team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Pre-Launch Marketing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 30 days</a:t>
            </a:r>
          </a:p>
          <a:p>
            <a:r>
              <a:t>Dependencies: Marketing Launch Plan</a:t>
            </a:r>
          </a:p>
          <a:p>
            <a:r>
              <a:t>Status: Not Started</a:t>
            </a:r>
          </a:p>
          <a:p>
            <a:r>
              <a:t>Resources: Marketing Team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Launch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 1 day</a:t>
            </a:r>
          </a:p>
          <a:p>
            <a:r>
              <a:t>Dependencies: Deployment Planning, Pre-Launch Marketing Activities</a:t>
            </a:r>
          </a:p>
          <a:p>
            <a:r>
              <a:t>Status: Not Started</a:t>
            </a:r>
          </a:p>
          <a:p>
            <a:r>
              <a:t>Resources: Project Manager, Development Team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Post-Launch Monitoring &amp;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 Ongoing</a:t>
            </a:r>
          </a:p>
          <a:p>
            <a:r>
              <a:t>Dependencies: Application Launch</a:t>
            </a:r>
          </a:p>
          <a:p>
            <a:r>
              <a:t>Status: Not Started</a:t>
            </a:r>
          </a:p>
          <a:p>
            <a:r>
              <a:t>Resources: Project Manager, Support Team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Requirements Gathering &amp;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 10 days</a:t>
            </a:r>
          </a:p>
          <a:p>
            <a:r>
              <a:t>Dependencies: Project Kick-off &amp; Planning</a:t>
            </a:r>
          </a:p>
          <a:p>
            <a:r>
              <a:t>Status: Not Started</a:t>
            </a:r>
          </a:p>
          <a:p>
            <a:r>
              <a:t>Resources: Project Manager, Development Team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UI/UX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 20 days</a:t>
            </a:r>
          </a:p>
          <a:p>
            <a:r>
              <a:t>Dependencies: Requirements Gathering &amp; Analysis</a:t>
            </a:r>
          </a:p>
          <a:p>
            <a:r>
              <a:t>Status: Not Started</a:t>
            </a:r>
          </a:p>
          <a:p>
            <a:r>
              <a:t>Resources: UI/UX Designers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Backend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 60 days</a:t>
            </a:r>
          </a:p>
          <a:p>
            <a:r>
              <a:t>Dependencies: UI/UX Design</a:t>
            </a:r>
          </a:p>
          <a:p>
            <a:r>
              <a:t>Status: Not Started</a:t>
            </a:r>
          </a:p>
          <a:p>
            <a:r>
              <a:t>Resources: Development Team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Mobile App Development (iOS)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 50 days</a:t>
            </a:r>
          </a:p>
          <a:p>
            <a:r>
              <a:t>Dependencies: UI/UX Design</a:t>
            </a:r>
          </a:p>
          <a:p>
            <a:r>
              <a:t>Status: Not Started</a:t>
            </a:r>
          </a:p>
          <a:p>
            <a:r>
              <a:t>Resources: Development Team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Mobile App Development (Android)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 50 days</a:t>
            </a:r>
          </a:p>
          <a:p>
            <a:r>
              <a:t>Dependencies: UI/UX Design</a:t>
            </a:r>
          </a:p>
          <a:p>
            <a:r>
              <a:t>Status: Not Started</a:t>
            </a:r>
          </a:p>
          <a:p>
            <a:r>
              <a:t>Resources: Development Team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Payment Gateway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 20 days</a:t>
            </a:r>
          </a:p>
          <a:p>
            <a:r>
              <a:t>Dependencies: Backend Development</a:t>
            </a:r>
          </a:p>
          <a:p>
            <a:r>
              <a:t>Status: Not Started</a:t>
            </a:r>
          </a:p>
          <a:p>
            <a:r>
              <a:t>Resources: Development Team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and Quality Assurance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 30 days</a:t>
            </a:r>
          </a:p>
          <a:p>
            <a:r>
              <a:t>Dependencies: Backend Development, Mobile App Development (iOS), Mobile App Development (Android), Payment Gateway Integration</a:t>
            </a:r>
          </a:p>
          <a:p>
            <a:r>
              <a:t>Status: Not Started</a:t>
            </a:r>
          </a:p>
          <a:p>
            <a:r>
              <a:t>Resources: QA Testers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Documentation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 15 days</a:t>
            </a:r>
          </a:p>
          <a:p>
            <a:r>
              <a:t>Dependencies: Testing and Quality Assurance</a:t>
            </a:r>
          </a:p>
          <a:p>
            <a:r>
              <a:t>Status: Not Started</a:t>
            </a:r>
          </a:p>
          <a:p>
            <a:r>
              <a:t>Resources: Technical Writer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