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301680"/>
            <a:ext cx="8519760" cy="3983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1760" y="301680"/>
            <a:ext cx="8519760" cy="3983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4350240" y="2855520"/>
            <a:ext cx="442800" cy="104760"/>
            <a:chOff x="4350240" y="2855520"/>
            <a:chExt cx="442800" cy="104760"/>
          </a:xfrm>
        </p:grpSpPr>
        <p:sp>
          <p:nvSpPr>
            <p:cNvPr id="1" name="CustomShape 2"/>
            <p:cNvSpPr/>
            <p:nvPr/>
          </p:nvSpPr>
          <p:spPr>
            <a:xfrm>
              <a:off x="4519080" y="2855520"/>
              <a:ext cx="104760" cy="10476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4688280" y="2855520"/>
              <a:ext cx="104760" cy="10476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4350240" y="2855520"/>
              <a:ext cx="104760" cy="10476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71400" y="990720"/>
            <a:ext cx="7800840" cy="172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IN" sz="4800" spc="-1" strike="noStrike">
                <a:solidFill>
                  <a:srgbClr val="ffffff"/>
                </a:solidFill>
                <a:latin typeface="Oswald"/>
                <a:ea typeface="Oswald"/>
              </a:rPr>
              <a:t>Capstone Project Presentation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71400" y="3174840"/>
            <a:ext cx="7800840" cy="7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IN" sz="2100" spc="-1" strike="noStrike">
                <a:solidFill>
                  <a:srgbClr val="cacaca"/>
                </a:solidFill>
                <a:latin typeface="Average"/>
                <a:ea typeface="Average"/>
              </a:rPr>
              <a:t>Mohammad Hamza</a:t>
            </a:r>
            <a:endParaRPr b="0" lang="en-IN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ffffff"/>
                </a:solidFill>
                <a:latin typeface="Oswald"/>
                <a:ea typeface="Oswald"/>
              </a:rPr>
              <a:t>Problem Definition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15000"/>
              </a:lnSpc>
            </a:pPr>
            <a:r>
              <a:rPr b="0" lang="en-IN" sz="1800" spc="-1" strike="noStrike">
                <a:solidFill>
                  <a:srgbClr val="cacaca"/>
                </a:solidFill>
                <a:latin typeface="Average"/>
              </a:rPr>
              <a:t>Identify sentence similarity between Questions asked by different users using provided dataset.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ffffff"/>
                </a:solidFill>
                <a:latin typeface="Oswald"/>
                <a:ea typeface="Oswald"/>
              </a:rPr>
              <a:t>Solution Overview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15000"/>
              </a:lnSpc>
            </a:pPr>
            <a:r>
              <a:rPr b="0" lang="en-IN" sz="1800" spc="-1" strike="noStrike">
                <a:solidFill>
                  <a:srgbClr val="cacaca"/>
                </a:solidFill>
                <a:latin typeface="Average"/>
              </a:rPr>
              <a:t>Extract keywords from questions and  run them through model to predict similarity.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ffffff"/>
                </a:solidFill>
                <a:latin typeface="Oswald"/>
                <a:ea typeface="Oswald"/>
              </a:rPr>
              <a:t>Steps involved in solving the problem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cacaca"/>
                </a:solidFill>
                <a:latin typeface="Average"/>
                <a:ea typeface="Average"/>
              </a:rPr>
              <a:t> </a:t>
            </a:r>
            <a:r>
              <a:rPr b="0" lang="en-IN" sz="1800" spc="-1" strike="noStrike">
                <a:solidFill>
                  <a:srgbClr val="cacaca"/>
                </a:solidFill>
                <a:latin typeface="Average"/>
                <a:ea typeface="Average"/>
              </a:rPr>
              <a:t>Use SpaCy to extract keywords such as Noun, Proper Noun, Adjective, Verb from each column.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cacaca"/>
                </a:solidFill>
                <a:latin typeface="Average"/>
                <a:ea typeface="Average"/>
              </a:rPr>
              <a:t>Remove Stop Words and Punctuation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cacaca"/>
                </a:solidFill>
                <a:latin typeface="Average"/>
                <a:ea typeface="Average"/>
              </a:rPr>
              <a:t>Tokenize each column and convert to array.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cacaca"/>
                </a:solidFill>
                <a:latin typeface="Average"/>
                <a:ea typeface="Average"/>
              </a:rPr>
              <a:t>Create Embedding Matrix for each column.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cacaca"/>
                </a:solidFill>
                <a:latin typeface="Average"/>
                <a:ea typeface="Average"/>
              </a:rPr>
              <a:t>Create 2 input LSTM model using Keras Functional API.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cacaca"/>
                </a:solidFill>
                <a:latin typeface="Average"/>
                <a:ea typeface="Average"/>
              </a:rPr>
              <a:t>Fit model on test data.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576000" y="-72000"/>
            <a:ext cx="10008000" cy="662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IN" sz="3000" spc="-1" strike="noStrike">
                <a:solidFill>
                  <a:srgbClr val="ffffff"/>
                </a:solidFill>
                <a:latin typeface="Oswald"/>
                <a:ea typeface="Oswald"/>
              </a:rPr>
              <a:t>Final Outcome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15000"/>
              </a:lnSpc>
            </a:pPr>
            <a:r>
              <a:rPr b="0" lang="en-IN" sz="1800" spc="-1" strike="noStrike">
                <a:solidFill>
                  <a:srgbClr val="cacaca"/>
                </a:solidFill>
                <a:latin typeface="Average"/>
              </a:rPr>
              <a:t>Model Loss: 0.5271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IN" sz="1800" spc="-1" strike="noStrike">
                <a:solidFill>
                  <a:srgbClr val="cacaca"/>
                </a:solidFill>
                <a:latin typeface="Average"/>
              </a:rPr>
              <a:t>Accuracy: 0.7474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IN" sz="1800" spc="-1" strike="noStrike">
                <a:solidFill>
                  <a:srgbClr val="cacaca"/>
                </a:solidFill>
                <a:latin typeface="Average"/>
              </a:rPr>
              <a:t>f1_score = 0.7034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ffffff"/>
                </a:solidFill>
                <a:latin typeface="Oswald"/>
                <a:ea typeface="Oswald"/>
              </a:rPr>
              <a:t>Additional things that can be added.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IN" sz="1800" spc="-1" strike="noStrike">
                <a:solidFill>
                  <a:srgbClr val="cacaca"/>
                </a:solidFill>
                <a:latin typeface="Average"/>
                <a:ea typeface="Average"/>
              </a:rPr>
              <a:t>Tag Data with intents such as (Query, Task, etc) </a:t>
            </a: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IN" sz="1800" spc="-1" strike="noStrike">
                <a:solidFill>
                  <a:srgbClr val="cacaca"/>
                </a:solidFill>
                <a:latin typeface="Average"/>
                <a:ea typeface="Average"/>
              </a:rPr>
              <a:t>Deal with Data Imbalance</a:t>
            </a: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IN" sz="1800" spc="-1" strike="noStrike">
                <a:solidFill>
                  <a:srgbClr val="cacaca"/>
                </a:solidFill>
                <a:latin typeface="Average"/>
                <a:ea typeface="Average"/>
              </a:rPr>
              <a:t>Use BERT Transformers to identify intent of questions(Could not find pre-trained model which I could use)</a:t>
            </a: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IN" sz="1800" spc="-1" strike="noStrike">
                <a:solidFill>
                  <a:srgbClr val="cacaca"/>
                </a:solidFill>
                <a:latin typeface="Average"/>
                <a:ea typeface="Average"/>
              </a:rPr>
              <a:t>Use Intent and Keywords on seperate model to find similarity</a:t>
            </a: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IN" sz="1800" spc="-1" strike="noStrike">
                <a:solidFill>
                  <a:srgbClr val="cacaca"/>
                </a:solidFill>
                <a:latin typeface="Average"/>
                <a:ea typeface="Average"/>
              </a:rPr>
              <a:t>Use different architectures</a:t>
            </a: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IN" sz="1800" spc="-1" strike="noStrike">
                <a:solidFill>
                  <a:srgbClr val="cacaca"/>
                </a:solidFill>
                <a:latin typeface="Average"/>
                <a:ea typeface="Average"/>
              </a:rPr>
              <a:t>Check Accuracy on Machine Learning Algorithms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LibreOffice/6.3.2.2$Windows_X86_64 LibreOffice_project/98b30e735bda24bc04ab42594c85f7fd8be07b9c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2020-10-25T12:39:01Z</dcterms:modified>
  <cp:revision>3</cp:revision>
  <dc:subject/>
  <dc:title/>
</cp:coreProperties>
</file>