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giFbZ35i8K851MpXqN5ONRYT7x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13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59f0ed33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a59f0ed33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57339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1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 dirty="0">
                <a:solidFill>
                  <a:srgbClr val="32363A"/>
                </a:solidFill>
              </a:rPr>
              <a:t>1</a:t>
            </a:r>
            <a:endParaRPr dirty="0"/>
          </a:p>
        </p:txBody>
      </p:sp>
      <p:sp>
        <p:nvSpPr>
          <p:cNvPr id="91" name="Google Shape;91;p11"/>
          <p:cNvSpPr txBox="1"/>
          <p:nvPr/>
        </p:nvSpPr>
        <p:spPr>
          <a:xfrm>
            <a:off x="1921650" y="2611102"/>
            <a:ext cx="529015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i="1" dirty="0" smtClean="0"/>
              <a:t>(Визуализация с использованием библиотеки </a:t>
            </a:r>
            <a:r>
              <a:rPr lang="en-US" b="1" i="1" dirty="0" err="1" smtClean="0"/>
              <a:t>matpotlit</a:t>
            </a:r>
            <a:r>
              <a:rPr lang="ru-RU" b="1" i="1" dirty="0" smtClean="0"/>
              <a:t>)</a:t>
            </a:r>
          </a:p>
        </p:txBody>
      </p:sp>
      <p:sp>
        <p:nvSpPr>
          <p:cNvPr id="92" name="Google Shape;92;p11"/>
          <p:cNvSpPr txBox="1"/>
          <p:nvPr/>
        </p:nvSpPr>
        <p:spPr>
          <a:xfrm>
            <a:off x="292896" y="3118338"/>
            <a:ext cx="802352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Работу </a:t>
            </a:r>
            <a:r>
              <a:rPr lang="ru-RU" sz="2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выполнили: Л. К. </a:t>
            </a:r>
            <a:r>
              <a:rPr lang="ru-RU" sz="24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Шевкунов</a:t>
            </a:r>
            <a:r>
              <a:rPr lang="ru-RU" sz="2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 А. С. Поляков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Научный </a:t>
            </a:r>
            <a:r>
              <a:rPr lang="ru-RU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руководитель: </a:t>
            </a:r>
            <a:r>
              <a:rPr lang="ru-RU" sz="2400" dirty="0"/>
              <a:t>А. В. Корнеенков 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91;p11"/>
          <p:cNvSpPr txBox="1"/>
          <p:nvPr/>
        </p:nvSpPr>
        <p:spPr>
          <a:xfrm>
            <a:off x="1588957" y="1302497"/>
            <a:ext cx="5780522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ru-RU" sz="2800" b="1" i="1" dirty="0" smtClean="0"/>
              <a:t>Математическое моделирование эффектов СТО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None/>
            </a:pPr>
            <a:r>
              <a:rPr lang="ru-RU" sz="3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Введение</a:t>
            </a:r>
            <a:endParaRPr sz="3600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 dirty="0">
                <a:solidFill>
                  <a:srgbClr val="32363A"/>
                </a:solidFill>
              </a:rPr>
              <a:t>2</a:t>
            </a:r>
            <a:endParaRPr dirty="0"/>
          </a:p>
        </p:txBody>
      </p:sp>
      <p:sp>
        <p:nvSpPr>
          <p:cNvPr id="101" name="Google Shape;101;p13"/>
          <p:cNvSpPr txBox="1"/>
          <p:nvPr/>
        </p:nvSpPr>
        <p:spPr>
          <a:xfrm>
            <a:off x="924900" y="1376875"/>
            <a:ext cx="729420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0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/>
              <a:t>Для </a:t>
            </a:r>
            <a:r>
              <a:rPr lang="ru-RU" sz="2000" dirty="0"/>
              <a:t>достижения поставленной цели необходимо решить следующие </a:t>
            </a:r>
            <a:r>
              <a:rPr lang="ru-RU" sz="2000" b="1" dirty="0"/>
              <a:t>задачи</a:t>
            </a:r>
            <a:r>
              <a:rPr lang="ru-RU" sz="2000" dirty="0"/>
              <a:t>:</a:t>
            </a:r>
            <a:endParaRPr sz="2000" dirty="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2000" dirty="0"/>
              <a:t>Изучить язык программирования </a:t>
            </a:r>
            <a:r>
              <a:rPr lang="ru-RU" sz="2000" dirty="0" err="1"/>
              <a:t>Python</a:t>
            </a:r>
            <a:r>
              <a:rPr lang="ru-RU" sz="2000" dirty="0"/>
              <a:t> 3</a:t>
            </a:r>
            <a:endParaRPr sz="2000" dirty="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2000" dirty="0"/>
              <a:t>Изучить основные библиотеки для численного решения </a:t>
            </a:r>
            <a:r>
              <a:rPr lang="ru-RU" sz="2000" dirty="0" smtClean="0"/>
              <a:t>уравнений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a59f0ed330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a59f0ed330_1_0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None/>
            </a:pPr>
            <a:r>
              <a:rPr lang="ru-RU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Актуальность</a:t>
            </a:r>
            <a:endParaRPr sz="3600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a59f0ed330_1_0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Google Shape;109;ga59f0ed330_1_0"/>
          <p:cNvSpPr txBox="1"/>
          <p:nvPr/>
        </p:nvSpPr>
        <p:spPr>
          <a:xfrm>
            <a:off x="924900" y="1376875"/>
            <a:ext cx="7294200" cy="29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Данная задача является актуальной, поскольку для ее решения будут использованы передовые методы численного моделирования и графического построения, базирующиеся на </a:t>
            </a:r>
            <a:r>
              <a:rPr lang="ru-RU" sz="2000" dirty="0" err="1"/>
              <a:t>open</a:t>
            </a:r>
            <a:r>
              <a:rPr lang="ru-RU" sz="2000" dirty="0"/>
              <a:t> </a:t>
            </a:r>
            <a:r>
              <a:rPr lang="ru-RU" sz="2000" dirty="0" err="1"/>
              <a:t>source</a:t>
            </a:r>
            <a:r>
              <a:rPr lang="ru-RU" sz="2000" dirty="0"/>
              <a:t> библиотеках языка программирования </a:t>
            </a:r>
            <a:r>
              <a:rPr lang="ru-RU" sz="2000" dirty="0" err="1">
                <a:solidFill>
                  <a:schemeClr val="dk1"/>
                </a:solidFill>
              </a:rPr>
              <a:t>Python</a:t>
            </a:r>
            <a:r>
              <a:rPr lang="ru-RU" sz="2000" dirty="0">
                <a:solidFill>
                  <a:schemeClr val="dk1"/>
                </a:solidFill>
              </a:rPr>
              <a:t> 3</a:t>
            </a:r>
            <a:r>
              <a:rPr lang="ru-RU" sz="2000" dirty="0"/>
              <a:t>. Использование открытых библиотек позволит наиболее детально </a:t>
            </a:r>
            <a:r>
              <a:rPr lang="ru-RU" sz="2000" dirty="0" smtClean="0"/>
              <a:t>смоделировать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760040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alibri"/>
              <a:buNone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СПАСИБО ЗА ПОНИМАНИЕ!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100</Words>
  <Application>Microsoft Office PowerPoint</Application>
  <PresentationFormat>Экран (4:3)</PresentationFormat>
  <Paragraphs>16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Calibri</vt:lpstr>
      <vt:lpstr>Тема1</vt:lpstr>
      <vt:lpstr>Презентация PowerPoint</vt:lpstr>
      <vt:lpstr>Введение</vt:lpstr>
      <vt:lpstr>Актуальность</vt:lpstr>
      <vt:lpstr>СПАСИБО ЗА ПОНИМАНИЕ!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</dc:creator>
  <cp:lastModifiedBy>Студент</cp:lastModifiedBy>
  <cp:revision>3</cp:revision>
  <dcterms:created xsi:type="dcterms:W3CDTF">2015-04-28T08:16:09Z</dcterms:created>
  <dcterms:modified xsi:type="dcterms:W3CDTF">2020-12-07T16:51:42Z</dcterms:modified>
</cp:coreProperties>
</file>