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bb52287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bb52287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b522876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bb522876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bb522876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bb522876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bb522876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bb522876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bb52287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bb52287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bb522876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bb522876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b52287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bb52287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b52287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b52287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b52287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b52287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94e54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b94e54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bb52287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bb52287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b52287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b52287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b52287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b52287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b522876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bb52287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17334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977975"/>
            <a:ext cx="85206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5780">
                <a:latin typeface="Amatic SC"/>
                <a:ea typeface="Amatic SC"/>
                <a:cs typeface="Amatic SC"/>
                <a:sym typeface="Amatic SC"/>
              </a:rPr>
              <a:t>Micro-Météo</a:t>
            </a:r>
            <a:endParaRPr b="1" sz="578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3875" y="20484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 Micro-Appli qui vous </a:t>
            </a:r>
            <a:r>
              <a:rPr b="1" lang="fr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fournit</a:t>
            </a:r>
            <a:r>
              <a:rPr b="1" lang="fr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le beau temps (les jours de beau temps)</a:t>
            </a:r>
            <a:endParaRPr b="1" sz="3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0900" y="4193850"/>
            <a:ext cx="517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Présenté par Maximilien Proust</a:t>
            </a:r>
            <a:endParaRPr b="1" sz="24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2" name="Google Shape;162;p22"/>
          <p:cNvSpPr txBox="1"/>
          <p:nvPr>
            <p:ph idx="4294967295" type="subTitle"/>
          </p:nvPr>
        </p:nvSpPr>
        <p:spPr>
          <a:xfrm>
            <a:off x="5108400" y="0"/>
            <a:ext cx="40356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Charte graphique avec Figma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946825" y="2374250"/>
            <a:ext cx="57807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Simple d’utilisation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Colorée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5" y="0"/>
            <a:ext cx="25209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325" y="0"/>
            <a:ext cx="2321069" cy="50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idx="4294967295" type="subTitle"/>
          </p:nvPr>
        </p:nvSpPr>
        <p:spPr>
          <a:xfrm>
            <a:off x="5108400" y="0"/>
            <a:ext cx="40356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Création avec FastAPI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946825" y="2374250"/>
            <a:ext cx="41973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Code couleur conservée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Simplicité d’utilisation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Défaut majeur sur  la présentation météo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50" y="0"/>
            <a:ext cx="31295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idx="4294967295" type="subTitle"/>
          </p:nvPr>
        </p:nvSpPr>
        <p:spPr>
          <a:xfrm>
            <a:off x="5108400" y="0"/>
            <a:ext cx="40356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Création avec FastAPI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772600" y="1946425"/>
            <a:ext cx="33714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Code couleur conservée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Simplicité d’utilisation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→ Défaut majeur sur  la présentation météo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9075"/>
            <a:ext cx="5668710" cy="45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5"/>
          <p:cNvSpPr txBox="1"/>
          <p:nvPr>
            <p:ph idx="4294967295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Connexion à la Base de données Azure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400"/>
            <a:ext cx="9143999" cy="156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20"/>
              <a:t>Démonstration</a:t>
            </a:r>
            <a:endParaRPr sz="3220"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888" y="915600"/>
            <a:ext cx="2128225" cy="34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-12" y="220000"/>
            <a:ext cx="914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Merci pour votre attention, avez-vous des questions ? 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263" y="1877900"/>
            <a:ext cx="4561476" cy="2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Planning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5" name="Google Shape;65;p14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Back-end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dk1"/>
                </a:solidFill>
              </a:rPr>
              <a:t>17-19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Front-end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20-25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Finalisation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26-02 février/mars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2011550" y="1806275"/>
            <a:ext cx="1041300" cy="59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Création de l’architecture fonctionnelle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API Azur Microsoft Speech to text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NER Transformers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API Weather API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Planning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9" name="Google Shape;79;p15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Back-end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17-19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Front-end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20-25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Finalisation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26-02 février/mars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4462100" y="1806275"/>
            <a:ext cx="9000" cy="55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Création de la charte graphique avec Figma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Utilisation de FastAPI pour la création de l’application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Planning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658200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93" name="Google Shape;93;p16"/>
          <p:cNvSpPr/>
          <p:nvPr/>
        </p:nvSpPr>
        <p:spPr>
          <a:xfrm>
            <a:off x="3187275" y="719975"/>
            <a:ext cx="3913800" cy="10863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664550" y="719975"/>
            <a:ext cx="3124200" cy="1086300"/>
          </a:xfrm>
          <a:prstGeom prst="chevron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-2595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Back-end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17-19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238100" y="792600"/>
            <a:ext cx="517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Front-end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20-25 février 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48975" y="719975"/>
            <a:ext cx="517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Finalisation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26-02 février/mars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2025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8" name="Google Shape;98;p16"/>
          <p:cNvCxnSpPr/>
          <p:nvPr/>
        </p:nvCxnSpPr>
        <p:spPr>
          <a:xfrm flipH="1">
            <a:off x="4471050" y="1824075"/>
            <a:ext cx="2755800" cy="5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1048750" y="2398475"/>
            <a:ext cx="7549200" cy="25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Relation entre les différents services avec FastAPI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-"/>
            </a:pPr>
            <a:r>
              <a:rPr lang="fr" sz="2200">
                <a:solidFill>
                  <a:schemeClr val="dk1"/>
                </a:solidFill>
              </a:rPr>
              <a:t>Connexion à la Base de Données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3050300" y="901350"/>
            <a:ext cx="2585100" cy="90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API reconnaissance vocale Azure</a:t>
            </a:r>
            <a:endParaRPr sz="2000"/>
          </a:p>
        </p:txBody>
      </p:sp>
      <p:sp>
        <p:nvSpPr>
          <p:cNvPr id="106" name="Google Shape;106;p17"/>
          <p:cNvSpPr/>
          <p:nvPr/>
        </p:nvSpPr>
        <p:spPr>
          <a:xfrm>
            <a:off x="2553950" y="64450"/>
            <a:ext cx="3577800" cy="664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Interface utilisateur 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Micro</a:t>
            </a:r>
            <a:endParaRPr sz="2000"/>
          </a:p>
        </p:txBody>
      </p:sp>
      <p:sp>
        <p:nvSpPr>
          <p:cNvPr id="107" name="Google Shape;107;p17"/>
          <p:cNvSpPr/>
          <p:nvPr/>
        </p:nvSpPr>
        <p:spPr>
          <a:xfrm>
            <a:off x="155325" y="2373050"/>
            <a:ext cx="1840200" cy="90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Stockage des résultats en BDD</a:t>
            </a:r>
            <a:endParaRPr sz="2000"/>
          </a:p>
        </p:txBody>
      </p:sp>
      <p:sp>
        <p:nvSpPr>
          <p:cNvPr id="108" name="Google Shape;108;p17"/>
          <p:cNvSpPr/>
          <p:nvPr/>
        </p:nvSpPr>
        <p:spPr>
          <a:xfrm>
            <a:off x="3422750" y="3117725"/>
            <a:ext cx="1840200" cy="90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API météo</a:t>
            </a:r>
            <a:endParaRPr sz="2000"/>
          </a:p>
        </p:txBody>
      </p:sp>
      <p:cxnSp>
        <p:nvCxnSpPr>
          <p:cNvPr id="109" name="Google Shape;109;p17"/>
          <p:cNvCxnSpPr>
            <a:stCxn id="106" idx="2"/>
            <a:endCxn id="105" idx="0"/>
          </p:cNvCxnSpPr>
          <p:nvPr/>
        </p:nvCxnSpPr>
        <p:spPr>
          <a:xfrm>
            <a:off x="4342850" y="728950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5" idx="2"/>
            <a:endCxn id="107" idx="0"/>
          </p:cNvCxnSpPr>
          <p:nvPr/>
        </p:nvCxnSpPr>
        <p:spPr>
          <a:xfrm flipH="1">
            <a:off x="1075550" y="1807950"/>
            <a:ext cx="3267300" cy="5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/>
          <p:nvPr/>
        </p:nvSpPr>
        <p:spPr>
          <a:xfrm>
            <a:off x="3422750" y="1980338"/>
            <a:ext cx="1840200" cy="90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API transformers NER + gemini</a:t>
            </a:r>
            <a:endParaRPr sz="2000"/>
          </a:p>
        </p:txBody>
      </p:sp>
      <p:sp>
        <p:nvSpPr>
          <p:cNvPr id="112" name="Google Shape;112;p17"/>
          <p:cNvSpPr/>
          <p:nvPr/>
        </p:nvSpPr>
        <p:spPr>
          <a:xfrm>
            <a:off x="2793050" y="4236900"/>
            <a:ext cx="2943600" cy="90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Interface utilisateur: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Affichage météo</a:t>
            </a:r>
            <a:endParaRPr sz="2000"/>
          </a:p>
        </p:txBody>
      </p:sp>
      <p:cxnSp>
        <p:nvCxnSpPr>
          <p:cNvPr id="113" name="Google Shape;113;p17"/>
          <p:cNvCxnSpPr>
            <a:stCxn id="105" idx="2"/>
            <a:endCxn id="111" idx="0"/>
          </p:cNvCxnSpPr>
          <p:nvPr/>
        </p:nvCxnSpPr>
        <p:spPr>
          <a:xfrm>
            <a:off x="4342850" y="1807950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1" idx="2"/>
            <a:endCxn id="108" idx="0"/>
          </p:cNvCxnSpPr>
          <p:nvPr/>
        </p:nvCxnSpPr>
        <p:spPr>
          <a:xfrm>
            <a:off x="4342850" y="2886938"/>
            <a:ext cx="0" cy="23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4342850" y="4024313"/>
            <a:ext cx="0" cy="23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11" idx="1"/>
            <a:endCxn id="107" idx="3"/>
          </p:cNvCxnSpPr>
          <p:nvPr/>
        </p:nvCxnSpPr>
        <p:spPr>
          <a:xfrm flipH="1">
            <a:off x="1995650" y="2433638"/>
            <a:ext cx="1427100" cy="39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5961200" y="1010675"/>
            <a:ext cx="2943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000000"/>
                </a:solidFill>
              </a:rPr>
              <a:t>Schéma fonctionnel application Micro-Météo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4294967295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Microsoft Azure Speech To Text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534"/>
            <a:ext cx="9144001" cy="1794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311700" y="3628350"/>
            <a:ext cx="439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Fonctionnel mais pas optimal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3" y="960275"/>
            <a:ext cx="81438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4294967295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NER Transformers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38150" y="4140000"/>
            <a:ext cx="439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Pas satisfait des résultats !!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50" y="3878895"/>
            <a:ext cx="884611" cy="9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idx="4294967295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Gemini + </a:t>
            </a:r>
            <a:r>
              <a:rPr lang="fr" sz="3200">
                <a:solidFill>
                  <a:schemeClr val="dk1"/>
                </a:solidFill>
              </a:rPr>
              <a:t>NER Transformers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38150" y="4140000"/>
            <a:ext cx="439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Très satisfait des résultats !!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125" y="3768625"/>
            <a:ext cx="1218550" cy="12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7075"/>
            <a:ext cx="8839201" cy="256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21"/>
          <p:cNvSpPr txBox="1"/>
          <p:nvPr>
            <p:ph idx="4294967295" type="sub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200">
                <a:solidFill>
                  <a:schemeClr val="dk1"/>
                </a:solidFill>
              </a:rPr>
              <a:t>Weather API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99725" y="4364400"/>
            <a:ext cx="9000" cy="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29175" y="4364400"/>
            <a:ext cx="578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chemeClr val="dk1"/>
                </a:solidFill>
              </a:rPr>
              <a:t>Très complet, peut-être même trop !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43294" t="0"/>
          <a:stretch/>
        </p:blipFill>
        <p:spPr>
          <a:xfrm>
            <a:off x="2592100" y="621875"/>
            <a:ext cx="3959800" cy="347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