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-1188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A9D7-9CD8-41BC-B0CB-510313C07A99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7826-35F6-45AF-B5AB-3734735C3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26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A9D7-9CD8-41BC-B0CB-510313C07A99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7826-35F6-45AF-B5AB-3734735C3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9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A9D7-9CD8-41BC-B0CB-510313C07A99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7826-35F6-45AF-B5AB-3734735C3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23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A9D7-9CD8-41BC-B0CB-510313C07A99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7826-35F6-45AF-B5AB-3734735C3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34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A9D7-9CD8-41BC-B0CB-510313C07A99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7826-35F6-45AF-B5AB-3734735C3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32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A9D7-9CD8-41BC-B0CB-510313C07A99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7826-35F6-45AF-B5AB-3734735C3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26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A9D7-9CD8-41BC-B0CB-510313C07A99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7826-35F6-45AF-B5AB-3734735C3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10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A9D7-9CD8-41BC-B0CB-510313C07A99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7826-35F6-45AF-B5AB-3734735C3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20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A9D7-9CD8-41BC-B0CB-510313C07A99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7826-35F6-45AF-B5AB-3734735C3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51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A9D7-9CD8-41BC-B0CB-510313C07A99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7826-35F6-45AF-B5AB-3734735C3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88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A9D7-9CD8-41BC-B0CB-510313C07A99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7826-35F6-45AF-B5AB-3734735C3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09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FA9D7-9CD8-41BC-B0CB-510313C07A99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77826-35F6-45AF-B5AB-3734735C3DD3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920" y="0"/>
            <a:ext cx="4541079" cy="3405809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7659756" y="1646237"/>
            <a:ext cx="1484243" cy="175957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99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9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42386"/>
            <a:ext cx="4208929" cy="2387600"/>
          </a:xfrm>
        </p:spPr>
        <p:txBody>
          <a:bodyPr>
            <a:noAutofit/>
          </a:bodyPr>
          <a:lstStyle/>
          <a:p>
            <a:pPr algn="l"/>
            <a:r>
              <a:rPr lang="ru-RU" sz="3200" cap="all" dirty="0" smtClean="0"/>
              <a:t>Реализация </a:t>
            </a:r>
            <a:r>
              <a:rPr lang="ru-RU" sz="3200" cap="all" dirty="0"/>
              <a:t>базовых алгоритмов </a:t>
            </a:r>
            <a:r>
              <a:rPr lang="ru-RU" sz="3200" cap="all" dirty="0" smtClean="0"/>
              <a:t>и структур </a:t>
            </a:r>
            <a:r>
              <a:rPr lang="ru-RU" sz="3200" cap="all" dirty="0"/>
              <a:t>данных на языке </a:t>
            </a:r>
            <a:r>
              <a:rPr lang="en-US" sz="3200" cap="all" dirty="0"/>
              <a:t>Java</a:t>
            </a:r>
            <a:r>
              <a:rPr lang="ru-RU" sz="3200" cap="all" dirty="0" smtClean="0"/>
              <a:t>. </a:t>
            </a:r>
            <a:br>
              <a:rPr lang="ru-RU" sz="3200" cap="all" dirty="0" smtClean="0"/>
            </a:br>
            <a:r>
              <a:rPr lang="ru-RU" sz="3200" cap="all" dirty="0"/>
              <a:t/>
            </a:r>
            <a:br>
              <a:rPr lang="ru-RU" sz="3200" cap="all" dirty="0"/>
            </a:br>
            <a:r>
              <a:rPr lang="ru-RU" sz="3200" cap="all" dirty="0" smtClean="0"/>
              <a:t>сортировка шелла.</a:t>
            </a:r>
            <a:endParaRPr lang="ru-RU" sz="7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920048"/>
            <a:ext cx="3106271" cy="1655762"/>
          </a:xfrm>
        </p:spPr>
        <p:txBody>
          <a:bodyPr/>
          <a:lstStyle/>
          <a:p>
            <a:endParaRPr lang="ru-RU" dirty="0"/>
          </a:p>
          <a:p>
            <a:pPr algn="l"/>
            <a:r>
              <a:rPr lang="ru-RU" dirty="0"/>
              <a:t>Чернавский Алексей, гр. 1541б</a:t>
            </a:r>
          </a:p>
        </p:txBody>
      </p:sp>
    </p:spTree>
    <p:extLst>
      <p:ext uri="{BB962C8B-B14F-4D97-AF65-F5344CB8AC3E}">
        <p14:creationId xmlns:p14="http://schemas.microsoft.com/office/powerpoint/2010/main" val="164587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дополнительного потока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1418650"/>
            <a:ext cx="9144003" cy="543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43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программы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960577"/>
              </p:ext>
            </p:extLst>
          </p:nvPr>
        </p:nvGraphicFramePr>
        <p:xfrm>
          <a:off x="628650" y="1825623"/>
          <a:ext cx="7886700" cy="4908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</a:tblGrid>
              <a:tr h="701258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Действие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Ожидаемый результат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Реальный результат</a:t>
                      </a:r>
                      <a:endParaRPr lang="ru-RU" sz="2000" dirty="0"/>
                    </a:p>
                  </a:txBody>
                  <a:tcPr/>
                </a:tc>
              </a:tr>
              <a:tr h="2571281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Загрузка файла в таблицу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Открытие файла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Отсутствие обработки исключения файла. Ошибка в консоли, работоспособность не потеряна (недочет)</a:t>
                      </a:r>
                      <a:endParaRPr lang="ru-RU" sz="2000" dirty="0"/>
                    </a:p>
                  </a:txBody>
                  <a:tcPr/>
                </a:tc>
              </a:tr>
              <a:tr h="163627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Сортировка пустой</a:t>
                      </a:r>
                      <a:r>
                        <a:rPr lang="ru-RU" sz="2000" baseline="0" dirty="0" smtClean="0"/>
                        <a:t> таблицы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Бездействие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Ошибка в консоли, работоспособность</a:t>
                      </a:r>
                      <a:r>
                        <a:rPr lang="ru-RU" sz="2000" baseline="0" dirty="0" smtClean="0"/>
                        <a:t> не потеряна (недочет)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303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Отладка программы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543710"/>
              </p:ext>
            </p:extLst>
          </p:nvPr>
        </p:nvGraphicFramePr>
        <p:xfrm>
          <a:off x="628650" y="1825625"/>
          <a:ext cx="78867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/>
                <a:gridCol w="1577340"/>
                <a:gridCol w="1577340"/>
                <a:gridCol w="1577340"/>
                <a:gridCol w="157734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Действие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Результат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Ошибка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Локализация ошибки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Способ</a:t>
                      </a:r>
                      <a:r>
                        <a:rPr lang="ru-RU" baseline="0" dirty="0" smtClean="0"/>
                        <a:t> исправления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Открытие</a:t>
                      </a:r>
                      <a:r>
                        <a:rPr lang="ru-RU" baseline="0" dirty="0" smtClean="0"/>
                        <a:t> файла (нажатие на кнопку «Загрузить»)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Бездействие</a:t>
                      </a:r>
                    </a:p>
                    <a:p>
                      <a:r>
                        <a:rPr lang="ru-RU" dirty="0" smtClean="0"/>
                        <a:t>(ошибка в консоли)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Отсутствие либо неправильный формат файла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Controller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Method </a:t>
                      </a:r>
                      <a:r>
                        <a:rPr lang="en-US" dirty="0" err="1" smtClean="0"/>
                        <a:t>openExcel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Добавлен </a:t>
                      </a:r>
                      <a:r>
                        <a:rPr lang="en-US" dirty="0" smtClean="0"/>
                        <a:t>try{} catch{} </a:t>
                      </a:r>
                      <a:r>
                        <a:rPr lang="ru-RU" dirty="0" smtClean="0"/>
                        <a:t>обработчик</a:t>
                      </a:r>
                      <a:r>
                        <a:rPr lang="ru-RU" baseline="0" dirty="0" smtClean="0"/>
                        <a:t> на открытие файла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Нажатие на кнопку сортировки массива при отсутствии значений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Бездействие</a:t>
                      </a:r>
                    </a:p>
                    <a:p>
                      <a:r>
                        <a:rPr lang="ru-RU" dirty="0" smtClean="0"/>
                        <a:t>(ошибка в консоли)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Невозможно отсортировать</a:t>
                      </a:r>
                      <a:r>
                        <a:rPr lang="ru-RU" baseline="0" dirty="0" smtClean="0"/>
                        <a:t> пустую таблицу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Controller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Methods:</a:t>
                      </a:r>
                    </a:p>
                    <a:p>
                      <a:r>
                        <a:rPr lang="en-US" baseline="0" dirty="0" err="1" smtClean="0"/>
                        <a:t>sortByNumber</a:t>
                      </a:r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sortByMisses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Добавлен</a:t>
                      </a:r>
                      <a:r>
                        <a:rPr lang="ru-RU" baseline="0" dirty="0" smtClean="0"/>
                        <a:t> обработчик на проверку данных в  массиве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580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данного курсового проекта был спроектирован и реализован программный продукт «</a:t>
            </a:r>
            <a:r>
              <a:rPr lang="en-US" dirty="0"/>
              <a:t>Shell sort</a:t>
            </a:r>
            <a:r>
              <a:rPr lang="ru-RU" dirty="0"/>
              <a:t>», который позволяет наглядно показать базовый алгоритм сортировки Шелла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60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5488" y="365126"/>
            <a:ext cx="7886700" cy="1325563"/>
          </a:xfrm>
        </p:spPr>
        <p:txBody>
          <a:bodyPr/>
          <a:lstStyle/>
          <a:p>
            <a:r>
              <a:rPr lang="ru-RU" dirty="0" smtClean="0"/>
              <a:t>Разработка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2049"/>
            <a:ext cx="5476562" cy="342285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820" y="4914900"/>
            <a:ext cx="1943100" cy="19431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5424785"/>
            <a:ext cx="7045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JavaFX</a:t>
            </a:r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SceneBuilder</a:t>
            </a:r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2.0</a:t>
            </a:r>
          </a:p>
        </p:txBody>
      </p:sp>
    </p:spTree>
    <p:extLst>
      <p:ext uri="{BB962C8B-B14F-4D97-AF65-F5344CB8AC3E}">
        <p14:creationId xmlns:p14="http://schemas.microsoft.com/office/powerpoint/2010/main" val="22979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0990" cy="6858000"/>
          </a:xfrm>
        </p:spPr>
      </p:pic>
    </p:spTree>
    <p:extLst>
      <p:ext uri="{BB962C8B-B14F-4D97-AF65-F5344CB8AC3E}">
        <p14:creationId xmlns:p14="http://schemas.microsoft.com/office/powerpoint/2010/main" val="7875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2969" cy="6858001"/>
          </a:xfrm>
        </p:spPr>
      </p:pic>
    </p:spTree>
    <p:extLst>
      <p:ext uri="{BB962C8B-B14F-4D97-AF65-F5344CB8AC3E}">
        <p14:creationId xmlns:p14="http://schemas.microsoft.com/office/powerpoint/2010/main" val="180004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курсового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Изучить парадигмы ООП, основные понятия и принципы работы с объектами, классами и интерфейсами.</a:t>
            </a:r>
          </a:p>
          <a:p>
            <a:r>
              <a:rPr lang="ru-RU" dirty="0" smtClean="0"/>
              <a:t>Получить навыки разработки приложений на объектно-ориентированном языке программирования </a:t>
            </a:r>
            <a:r>
              <a:rPr lang="en-US" dirty="0" smtClean="0"/>
              <a:t>Java</a:t>
            </a:r>
            <a:endParaRPr lang="ru-RU" dirty="0" smtClean="0"/>
          </a:p>
          <a:p>
            <a:r>
              <a:rPr lang="ru-RU" dirty="0" smtClean="0"/>
              <a:t>Разработать программный продукт, реализующий базовый алгоритм сортировки структуры данных, используя сортировку Шелла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937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курсового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Спроектировать программный продукт</a:t>
            </a:r>
          </a:p>
          <a:p>
            <a:r>
              <a:rPr lang="ru-RU" dirty="0" smtClean="0"/>
              <a:t>Написать программный код продукта</a:t>
            </a:r>
          </a:p>
          <a:p>
            <a:r>
              <a:rPr lang="ru-RU" dirty="0" smtClean="0"/>
              <a:t>Разработать интерфейс продукта</a:t>
            </a:r>
          </a:p>
          <a:p>
            <a:r>
              <a:rPr lang="ru-RU" dirty="0" smtClean="0"/>
              <a:t>Протестировать программный продукт</a:t>
            </a:r>
          </a:p>
          <a:p>
            <a:r>
              <a:rPr lang="ru-RU" dirty="0" smtClean="0"/>
              <a:t>Отладить программный продукт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101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контроля версий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368" y="1731659"/>
            <a:ext cx="2143125" cy="21431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29650" y="1731659"/>
            <a:ext cx="4894289" cy="923330"/>
          </a:xfrm>
          <a:prstGeom prst="rect">
            <a:avLst/>
          </a:prstGeom>
          <a:noFill/>
          <a:ln w="285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28575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Git</a:t>
            </a:r>
            <a:r>
              <a:rPr lang="en-US" sz="5400" b="1" dirty="0" smtClean="0">
                <a:ln w="28575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ru-RU" sz="5400" b="1" dirty="0" smtClean="0">
                <a:ln w="28575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версии 2.7.3</a:t>
            </a:r>
            <a:endParaRPr lang="ru-RU" sz="5400" b="1" cap="none" spc="0" dirty="0">
              <a:ln w="28575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757" y="4351638"/>
            <a:ext cx="2133600" cy="21336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-62449" y="3763306"/>
            <a:ext cx="632320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GitHub</a:t>
            </a: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– </a:t>
            </a:r>
            <a:endParaRPr lang="ru-RU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ru-RU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облачный сервис</a:t>
            </a:r>
          </a:p>
          <a:p>
            <a:pPr algn="ctr"/>
            <a:r>
              <a:rPr lang="ru-RU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для программистов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283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4948" cy="6858000"/>
          </a:xfrm>
        </p:spPr>
      </p:pic>
    </p:spTree>
    <p:extLst>
      <p:ext uri="{BB962C8B-B14F-4D97-AF65-F5344CB8AC3E}">
        <p14:creationId xmlns:p14="http://schemas.microsoft.com/office/powerpoint/2010/main" val="31965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сортировки Шелла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" y="2336450"/>
            <a:ext cx="9123271" cy="4521550"/>
          </a:xfrm>
        </p:spPr>
      </p:pic>
    </p:spTree>
    <p:extLst>
      <p:ext uri="{BB962C8B-B14F-4D97-AF65-F5344CB8AC3E}">
        <p14:creationId xmlns:p14="http://schemas.microsoft.com/office/powerpoint/2010/main" val="10995254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1157</TotalTime>
  <Words>241</Words>
  <Application>Microsoft Office PowerPoint</Application>
  <PresentationFormat>Экран (4:3)</PresentationFormat>
  <Paragraphs>58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Реализация базовых алгоритмов и структур данных на языке Java.   сортировка шелла.</vt:lpstr>
      <vt:lpstr>Разработка программы</vt:lpstr>
      <vt:lpstr>Презентация PowerPoint</vt:lpstr>
      <vt:lpstr>Презентация PowerPoint</vt:lpstr>
      <vt:lpstr>Цели курсового проекта</vt:lpstr>
      <vt:lpstr>Задачи курсового проекта</vt:lpstr>
      <vt:lpstr>Система контроля версий</vt:lpstr>
      <vt:lpstr>Презентация PowerPoint</vt:lpstr>
      <vt:lpstr>Код сортировки Шелла</vt:lpstr>
      <vt:lpstr>Код дополнительного потока</vt:lpstr>
      <vt:lpstr>Тестирование программы</vt:lpstr>
      <vt:lpstr>Отладка программы</vt:lpstr>
      <vt:lpstr>Заключение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Павел</dc:creator>
  <cp:lastModifiedBy>Алексей</cp:lastModifiedBy>
  <cp:revision>7</cp:revision>
  <dcterms:created xsi:type="dcterms:W3CDTF">2014-09-29T12:30:26Z</dcterms:created>
  <dcterms:modified xsi:type="dcterms:W3CDTF">2016-06-13T20:59:22Z</dcterms:modified>
</cp:coreProperties>
</file>