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A17C-65C1-491C-8AC8-D8816FC41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076A-A257-4B38-BE77-BA0F2B374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4553-56A2-4878-8F5F-5C2222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EDC7-32B6-4225-BE85-BF8C29A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9AFC-57B2-4C5C-BD8F-D9BCFACA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3682-D3FD-4431-A119-D6DEA991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70B6E-5B95-450A-89A2-15D96C5D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8EC0-ABE1-4C37-9483-5962D089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5C42-725A-445A-99F9-CA30305C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14F51-C7AA-48BB-9D47-EC3C8F97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5A036-FE24-46FE-AB7D-5380F1DE2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247C-51A1-4732-AD81-2257B8AE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E32-6437-4267-A4AB-2B207FEA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BB2B-CF7D-4ED9-B525-44043C1D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19D6-EEB2-4260-8576-AE45E66C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B097-386B-4667-90CE-2E98264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30F5-6E65-407A-BD18-EDC6FBA1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5387-ED92-4264-A827-14A25C6E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A8A2-BF4F-4CD7-918D-08268871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279F-2CEE-4BFC-A71E-484C803A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881E-4F79-47CE-8714-B4BCFA14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DC876-0A57-4237-9E82-BA9CE2B1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14D0-BE1B-473E-9C75-313EC83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3317-D55C-4B8B-9A8D-7DE5AA0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9A9F-BB57-4E24-8921-7B301836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5F9B-CE82-413E-9C40-29C39049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4C85-9452-4D61-A2D6-D52631BA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6665E-AF4F-405F-95D6-815EA7BE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6BD-3D33-4480-B601-BFD6D0C7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2A56-9A2A-4D6D-940A-516E5067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B9CE-DAD6-4CB6-84C6-A379ECB7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C689-6457-4A42-B4B1-F39B639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FF5D-FB4C-43FB-AC72-07E681DF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83794-6D34-4528-8C3F-BC05E458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78E7B-2CE5-47D4-9A0C-7C8776CB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ED299-986E-4D0B-8F14-C290ABD6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5A535-4208-493E-BC10-4612C998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DBCFC-3967-4C91-A987-4A5ABEA7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4677C-B4E8-4AA5-847D-0F48BBB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833E-FA83-4E4E-BE5A-7604EC86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B408A-34E8-48BE-BB1A-2BE5EFEB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F654-B3D4-4AC5-B33E-1B3B212F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CC425-9AA5-4B8E-970D-5FEC080C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627-6C4E-4349-9F03-6D73040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519A8-8750-4C11-A337-CC634DB5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1C31D-3EB1-4B92-9DB5-05D1F590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C9CC-5FBD-4779-B6D6-DA748B68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2BEF-AF10-4F49-A25E-9CDE8BC5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3EAC2-4D6B-42D0-AA47-F9FA7ABC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D82FC-3AA2-44CD-B394-BCB1E0A2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7DFBF-C446-4D0F-A15C-F6F5D72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922B-FC20-4E6A-975E-565FB700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2A02-7A27-4408-9C07-99CE6B9F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BE018-57E9-4F83-9D16-F6D5F641D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30C5-7BE0-4ED2-B980-209B9799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4A97-9F53-4148-ADEC-9D9B2DF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75F8-EF22-46C5-9C2A-6B829175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A23A4-CA01-42BE-8B36-56C470AB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6F224-8A1A-4391-BC33-6D5B497C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69FB-99F8-482D-A42E-4A6C91B2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C2AE-C8C0-4F27-A44B-8668BEDDE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DCF6-1AEA-41F9-ACBA-56BB24B14DB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0AA0-11A6-422C-BA9A-DCC1759D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C8AE-2291-4898-9B3B-33784D529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B617-AF35-4127-B229-7908A5B5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tv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91B47A-F24A-45E9-9F40-BF3AF32F4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6C1198-6DF1-4799-847C-0343A0D25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8"/>
            <a:ext cx="12192000" cy="69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95CA1-994A-4879-9D25-91AA2AFF9D5F}"/>
              </a:ext>
            </a:extLst>
          </p:cNvPr>
          <p:cNvSpPr txBox="1"/>
          <p:nvPr/>
        </p:nvSpPr>
        <p:spPr>
          <a:xfrm>
            <a:off x="3034747" y="3891310"/>
            <a:ext cx="7129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Who will win the game- Machine learning based on a player’s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50FC3-B77B-4D88-BBE1-FEC284944EC4}"/>
              </a:ext>
            </a:extLst>
          </p:cNvPr>
          <p:cNvSpPr txBox="1"/>
          <p:nvPr/>
        </p:nvSpPr>
        <p:spPr>
          <a:xfrm>
            <a:off x="4890053" y="5934670"/>
            <a:ext cx="6983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By: Lev Kravtsov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9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CFB2-0629-40CA-98CF-78FF857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-270980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Win 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B781E-AF22-42F4-B75E-E04B29804F12}"/>
              </a:ext>
            </a:extLst>
          </p:cNvPr>
          <p:cNvSpPr txBox="1"/>
          <p:nvPr/>
        </p:nvSpPr>
        <p:spPr>
          <a:xfrm>
            <a:off x="1" y="10357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I used in order to predict a win was : kills, deaths, and rank difference between the players.</a:t>
            </a:r>
          </a:p>
          <a:p>
            <a:r>
              <a:rPr lang="en-US" dirty="0"/>
              <a:t>Using the Statistical algorithms, we searched for the closest value to 1(100%)  and used them in order to predict most accurately the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49DCD-E28B-4EBB-8039-61D9F051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7" y="3151093"/>
            <a:ext cx="7648575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CE718F-2B1F-4422-B472-4B465BC9B1E7}"/>
              </a:ext>
            </a:extLst>
          </p:cNvPr>
          <p:cNvSpPr txBox="1"/>
          <p:nvPr/>
        </p:nvSpPr>
        <p:spPr>
          <a:xfrm>
            <a:off x="111607" y="2186609"/>
            <a:ext cx="120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LogisticRegression</a:t>
            </a:r>
            <a:r>
              <a:rPr lang="en-US" dirty="0"/>
              <a:t> and the data about each player in each match, we were able to predict each team would they win or lose.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75B5D-1B65-4AA2-9137-E19268A1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105" y="3227292"/>
            <a:ext cx="3019425" cy="3343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01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B601-1FB0-4320-A3A9-94CFED80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38E7-9542-4CAC-A375-2AF805DA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After testing different Statistical algorithms , I’ve deducted that, the best algorithm to predict the output of a match between two teams losing machine learning would be: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u="sng" dirty="0" err="1"/>
              <a:t>LogisticRegression</a:t>
            </a:r>
            <a:r>
              <a:rPr lang="en-US" b="1" u="sng" dirty="0"/>
              <a:t>: 77%</a:t>
            </a:r>
          </a:p>
        </p:txBody>
      </p:sp>
    </p:spTree>
    <p:extLst>
      <p:ext uri="{BB962C8B-B14F-4D97-AF65-F5344CB8AC3E}">
        <p14:creationId xmlns:p14="http://schemas.microsoft.com/office/powerpoint/2010/main" val="36622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5E086-6E4A-4A7C-9795-67355E96991F}"/>
              </a:ext>
            </a:extLst>
          </p:cNvPr>
          <p:cNvSpPr txBox="1"/>
          <p:nvPr/>
        </p:nvSpPr>
        <p:spPr>
          <a:xfrm>
            <a:off x="3491947" y="0"/>
            <a:ext cx="52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E7947-122D-45FD-9964-D9916D049537}"/>
              </a:ext>
            </a:extLst>
          </p:cNvPr>
          <p:cNvSpPr txBox="1"/>
          <p:nvPr/>
        </p:nvSpPr>
        <p:spPr>
          <a:xfrm>
            <a:off x="861391" y="577947"/>
            <a:ext cx="10469217" cy="628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Counter-Strike (CS) is a series of multiplayer first-person shooter video games in which teams of terrorists battle to perpetrate an act of terror (bombing, hostage-taking, assassination) while counter-terrorists try to prevent it.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The game has first released In 1999 on Windows Operating system, as a “Mod” to the popular game at the time – Half-Life.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 this version of the game: Counter Strike-Global Offensive, the popularity of online competitions and tournaments have been at an all time high, due to that my interest to find , if there is a correlation between –How well a player performs in a game, and the outcome of the specific game.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The results were interesting and the work I’ve done on this project was very fun and taught me a lot of interesting things regarding the python libraries and the python language as an whole.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Keywords: Data-Science, Decision Tree, </a:t>
            </a:r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LogisticRegression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,KNN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E9DC6B-929F-4740-9936-23171A562BAD}"/>
              </a:ext>
            </a:extLst>
          </p:cNvPr>
          <p:cNvSpPr txBox="1"/>
          <p:nvPr/>
        </p:nvSpPr>
        <p:spPr>
          <a:xfrm>
            <a:off x="2935356" y="424934"/>
            <a:ext cx="632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Issues During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DCDB9-5291-442A-AF81-BD015E588A92}"/>
              </a:ext>
            </a:extLst>
          </p:cNvPr>
          <p:cNvSpPr txBox="1"/>
          <p:nvPr/>
        </p:nvSpPr>
        <p:spPr>
          <a:xfrm>
            <a:off x="0" y="1376644"/>
            <a:ext cx="121920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During the project I’ve encountered various issues that endangered the continuation of the project, specifically the Data acquisition.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Site that I’ve used in order to find my Data for the project : </a:t>
            </a:r>
            <a:r>
              <a:rPr lang="en-US" dirty="0">
                <a:hlinkClick r:id="rId2"/>
              </a:rPr>
              <a:t>www.hltv.org</a:t>
            </a:r>
            <a:r>
              <a:rPr lang="en-US" dirty="0"/>
              <a:t> , has appeared to be very possessive of their data, </a:t>
            </a:r>
          </a:p>
          <a:p>
            <a:pPr>
              <a:lnSpc>
                <a:spcPct val="150000"/>
              </a:lnSpc>
            </a:pPr>
            <a:r>
              <a:rPr lang="en-US" dirty="0"/>
              <a:t>Even though it is open to view to the public.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Additional issue I had, was finding the correct statistical algorithm in order to find the best percentage of correct , or incorrect , 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as the data I’ve used isn’t numerical enough to give it simple way to apply the algorithms too.</a:t>
            </a:r>
          </a:p>
        </p:txBody>
      </p:sp>
    </p:spTree>
    <p:extLst>
      <p:ext uri="{BB962C8B-B14F-4D97-AF65-F5344CB8AC3E}">
        <p14:creationId xmlns:p14="http://schemas.microsoft.com/office/powerpoint/2010/main" val="41030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4A44F-F78D-40B5-8539-7D4BF7FA17F1}"/>
              </a:ext>
            </a:extLst>
          </p:cNvPr>
          <p:cNvSpPr txBox="1"/>
          <p:nvPr/>
        </p:nvSpPr>
        <p:spPr>
          <a:xfrm>
            <a:off x="2506639" y="334791"/>
            <a:ext cx="717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External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F007D-F234-42E5-BF85-754B3C7BD10F}"/>
              </a:ext>
            </a:extLst>
          </p:cNvPr>
          <p:cNvSpPr txBox="1"/>
          <p:nvPr/>
        </p:nvSpPr>
        <p:spPr>
          <a:xfrm>
            <a:off x="1009934" y="1378424"/>
            <a:ext cx="9012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/>
              <a:t>Course Site-</a:t>
            </a:r>
            <a:r>
              <a:rPr lang="en-US" sz="2400" b="1" dirty="0" err="1"/>
              <a:t>campusIl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sz="2400" b="1" dirty="0"/>
              <a:t> </a:t>
            </a:r>
            <a:r>
              <a:rPr lang="en-US" sz="2400" b="1" dirty="0" err="1"/>
              <a:t>StackOverflow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sz="2400" b="1" dirty="0"/>
              <a:t> GitHub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 Kaggle (only for inspiration, no data have been used from this site)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 Discord servers (Python servers for Data Science)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YouTube (for teaching me everything )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 hltv.org (the site I used for getting the data for the project)</a:t>
            </a:r>
          </a:p>
        </p:txBody>
      </p:sp>
    </p:spTree>
    <p:extLst>
      <p:ext uri="{BB962C8B-B14F-4D97-AF65-F5344CB8AC3E}">
        <p14:creationId xmlns:p14="http://schemas.microsoft.com/office/powerpoint/2010/main" val="38854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9C82-B9B7-4D5A-8C89-18BB9A8D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84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Crawling-Scraping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CCEFA-FECF-488E-A89D-018328DB6476}"/>
              </a:ext>
            </a:extLst>
          </p:cNvPr>
          <p:cNvSpPr txBox="1"/>
          <p:nvPr/>
        </p:nvSpPr>
        <p:spPr>
          <a:xfrm>
            <a:off x="0" y="957073"/>
            <a:ext cx="121920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Because the site that I’ve used in order to crawl through, has been very possessive towards their data, I had to find</a:t>
            </a:r>
          </a:p>
          <a:p>
            <a:pPr>
              <a:lnSpc>
                <a:spcPct val="150000"/>
              </a:lnSpc>
            </a:pPr>
            <a:r>
              <a:rPr lang="en-US" dirty="0"/>
              <a:t>A way to crawl and scrape through in creative ways and not just brute force (which I did at the start and got blocked several times).</a:t>
            </a:r>
          </a:p>
          <a:p>
            <a:pPr>
              <a:lnSpc>
                <a:spcPct val="150000"/>
              </a:lnSpc>
            </a:pPr>
            <a:r>
              <a:rPr lang="en-US" dirty="0"/>
              <a:t>Because of the repeating blocking, I decided to crawl and scrape a part of the site and not all of it , specifically from 2015-2021.</a:t>
            </a:r>
          </a:p>
          <a:p>
            <a:pPr>
              <a:lnSpc>
                <a:spcPct val="150000"/>
              </a:lnSpc>
            </a:pPr>
            <a:r>
              <a:rPr lang="en-US" dirty="0"/>
              <a:t>I’ve used the rankings of teams as part of my features when teaching the machine how to predict the results.</a:t>
            </a:r>
          </a:p>
          <a:p>
            <a:pPr>
              <a:lnSpc>
                <a:spcPct val="150000"/>
              </a:lnSpc>
            </a:pPr>
            <a:r>
              <a:rPr lang="en-US" dirty="0"/>
              <a:t>Based on the rankings I was able to uniquely find each of the players of the teams and scrape their data into a </a:t>
            </a:r>
            <a:r>
              <a:rPr lang="en-US" dirty="0" err="1"/>
              <a:t>dataframe</a:t>
            </a:r>
            <a:r>
              <a:rPr lang="en-US" dirty="0"/>
              <a:t> that was then used in order to build a dataset that I could work on and handle the data and visualize it.</a:t>
            </a:r>
          </a:p>
        </p:txBody>
      </p:sp>
    </p:spTree>
    <p:extLst>
      <p:ext uri="{BB962C8B-B14F-4D97-AF65-F5344CB8AC3E}">
        <p14:creationId xmlns:p14="http://schemas.microsoft.com/office/powerpoint/2010/main" val="353892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1C84-491E-43B3-A941-B653A7FC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C0D7-346A-48DC-BE94-0CD1250A8A17}"/>
              </a:ext>
            </a:extLst>
          </p:cNvPr>
          <p:cNvSpPr txBox="1"/>
          <p:nvPr/>
        </p:nvSpPr>
        <p:spPr>
          <a:xfrm>
            <a:off x="0" y="1786223"/>
            <a:ext cx="121920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As part of the data handling , one of the thing that I found necessary to do was fix the dates to be acceptable in Python, so the language will understand it and be able to process it correctly when is used.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addition, I’ve made sure that any column that is holding a numeric data will be in a numeric format of int64 instead of strings , for example “</a:t>
            </a:r>
            <a:r>
              <a:rPr lang="en-US" sz="2400" dirty="0" err="1"/>
              <a:t>team_round</a:t>
            </a:r>
            <a:r>
              <a:rPr lang="en-US" sz="2400" dirty="0"/>
              <a:t>”, “kills”, “deaths”, “rating”.</a:t>
            </a:r>
          </a:p>
        </p:txBody>
      </p:sp>
    </p:spTree>
    <p:extLst>
      <p:ext uri="{BB962C8B-B14F-4D97-AF65-F5344CB8AC3E}">
        <p14:creationId xmlns:p14="http://schemas.microsoft.com/office/powerpoint/2010/main" val="350831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4AB0-AA5B-4280-B076-4582186B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C262-3CE8-4A3F-B729-90E88078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225"/>
            <a:ext cx="5629275" cy="401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7A39F-1BB4-46EF-B6DC-BFDB49D4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1419225"/>
            <a:ext cx="6429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67C8F-AD07-43DF-A9F3-879A3C61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5"/>
            <a:ext cx="5610225" cy="409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1A568-3F89-4991-B722-9E77AA66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38" y="1381124"/>
            <a:ext cx="6543562" cy="441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7214-5CFE-4896-A1BD-9AC982A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Statistical Algorithms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38425-9912-4B59-95C2-F56C78C8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04" y="1690688"/>
            <a:ext cx="4266349" cy="217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CF8FB-3F44-4F12-AC9F-870896333EE4}"/>
              </a:ext>
            </a:extLst>
          </p:cNvPr>
          <p:cNvSpPr txBox="1"/>
          <p:nvPr/>
        </p:nvSpPr>
        <p:spPr>
          <a:xfrm>
            <a:off x="4835237" y="1803315"/>
            <a:ext cx="46966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    KNN : 74%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Decision Tree: 76%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Random Forest: 77%</a:t>
            </a:r>
          </a:p>
          <a:p>
            <a:pPr marL="285750" indent="-285750">
              <a:buFontTx/>
              <a:buChar char="-"/>
            </a:pPr>
            <a:r>
              <a:rPr lang="en-US" sz="3200" dirty="0" err="1"/>
              <a:t>LogisticRegression</a:t>
            </a:r>
            <a:r>
              <a:rPr lang="en-US" sz="3200" dirty="0"/>
              <a:t>: 77%</a:t>
            </a:r>
          </a:p>
        </p:txBody>
      </p:sp>
    </p:spTree>
    <p:extLst>
      <p:ext uri="{BB962C8B-B14F-4D97-AF65-F5344CB8AC3E}">
        <p14:creationId xmlns:p14="http://schemas.microsoft.com/office/powerpoint/2010/main" val="75296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725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Crawling-Scraping</vt:lpstr>
      <vt:lpstr>Data Handling</vt:lpstr>
      <vt:lpstr>Visualizations</vt:lpstr>
      <vt:lpstr>PowerPoint Presentation</vt:lpstr>
      <vt:lpstr>Statistical Algorithms </vt:lpstr>
      <vt:lpstr>Win predictions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kravtsov</dc:creator>
  <cp:lastModifiedBy>alex kravtsov</cp:lastModifiedBy>
  <cp:revision>1</cp:revision>
  <dcterms:created xsi:type="dcterms:W3CDTF">2022-02-13T12:20:21Z</dcterms:created>
  <dcterms:modified xsi:type="dcterms:W3CDTF">2022-02-13T14:53:48Z</dcterms:modified>
</cp:coreProperties>
</file>