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9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6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94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6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7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75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3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8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6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2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3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1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80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66E1EC-7B34-421D-8CFD-77295E76C239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3D75-88B2-41F3-8AF9-9E8AD09C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1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3769" y="698653"/>
            <a:ext cx="8825658" cy="3329581"/>
          </a:xfrm>
        </p:spPr>
        <p:txBody>
          <a:bodyPr/>
          <a:lstStyle/>
          <a:p>
            <a:r>
              <a:rPr lang="ru-RU" sz="3200" b="1" dirty="0"/>
              <a:t>П</a:t>
            </a:r>
            <a:r>
              <a:rPr lang="ru-RU" sz="3200" b="1" cap="all" dirty="0"/>
              <a:t>рограммное обеспечение как средство решения прикладных задач.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Слободняк</a:t>
            </a:r>
            <a:r>
              <a:rPr lang="ru-RU" dirty="0"/>
              <a:t> Сергей Витальевич</a:t>
            </a:r>
          </a:p>
          <a:p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0840598" y="5949109"/>
            <a:ext cx="903383" cy="57287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54415"/>
            <a:ext cx="9404723" cy="1400530"/>
          </a:xfrm>
        </p:spPr>
        <p:txBody>
          <a:bodyPr/>
          <a:lstStyle/>
          <a:p>
            <a:r>
              <a:rPr lang="ru-RU" b="1" dirty="0"/>
              <a:t>Актуальность темы реферата.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355" y="244952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Одним </a:t>
            </a:r>
            <a:r>
              <a:rPr lang="ru-RU" dirty="0"/>
              <a:t>из приоритетных направлений современной науки является компьютерная лексикография. Эта наука представляет собой синтез лексикографической теории и математических/компьютерных методов для решения поставленных </a:t>
            </a:r>
            <a:r>
              <a:rPr lang="ru-RU" dirty="0" smtClean="0"/>
              <a:t>задач.</a:t>
            </a:r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962355" y="6048259"/>
            <a:ext cx="1042715" cy="59674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708395" y="6048259"/>
            <a:ext cx="1024569" cy="5967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5497417" y="6048260"/>
            <a:ext cx="1057619" cy="59674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5427" y="331533"/>
            <a:ext cx="9404723" cy="1400530"/>
          </a:xfrm>
        </p:spPr>
        <p:txBody>
          <a:bodyPr/>
          <a:lstStyle/>
          <a:p>
            <a:r>
              <a:rPr lang="ru-RU" b="1" dirty="0"/>
              <a:t>Цель и задачи реферата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964783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Основной целью реферата является проанализировать перечень программного обеспечения для обработки лексикографической информации и выявить возможности применения специализированного программного средства </a:t>
            </a:r>
            <a:r>
              <a:rPr lang="en-US" dirty="0"/>
              <a:t>Microsoft Access</a:t>
            </a:r>
            <a:r>
              <a:rPr lang="ru-RU" dirty="0"/>
              <a:t> для лексикографической работы. Поставленная цель предполагает решение следующих конкретных задач:</a:t>
            </a:r>
          </a:p>
          <a:p>
            <a:pPr lvl="0"/>
            <a:r>
              <a:rPr lang="ru-RU" dirty="0"/>
              <a:t>на основе первоисточников выяснить сущность понятия «программное обеспечение»;</a:t>
            </a:r>
          </a:p>
          <a:p>
            <a:pPr lvl="0"/>
            <a:r>
              <a:rPr lang="ru-RU" dirty="0"/>
              <a:t>определить виды программного обеспечения, возможные подходы к классификации, основные области применения, типовые задачи, решаемые средствами программного обеспечения, применение программного обеспечения для решения лексикографических задач;</a:t>
            </a:r>
          </a:p>
          <a:p>
            <a:pPr lvl="0"/>
            <a:r>
              <a:rPr lang="ru-RU" dirty="0"/>
              <a:t>проанализировать возможности решения лексикографических задач средствами программы </a:t>
            </a:r>
            <a:r>
              <a:rPr lang="en-US" dirty="0"/>
              <a:t>Microsoft Access</a:t>
            </a:r>
            <a:r>
              <a:rPr lang="ru-RU" dirty="0"/>
              <a:t> 2010.</a:t>
            </a:r>
          </a:p>
          <a:p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962355" y="6048259"/>
            <a:ext cx="1042715" cy="59674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708395" y="6048259"/>
            <a:ext cx="1024569" cy="5967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5497417" y="6048260"/>
            <a:ext cx="1057619" cy="59674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и предмет реферата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50460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Программное </a:t>
            </a:r>
            <a:r>
              <a:rPr lang="ru-RU" dirty="0"/>
              <a:t>обеспечение является основным объектом реферата. Предмет – виды программного обеспечения, которые применяются или могут быть использованы для лексикографической работы.</a:t>
            </a:r>
          </a:p>
          <a:p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962355" y="6048259"/>
            <a:ext cx="1042715" cy="59674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708395" y="6048259"/>
            <a:ext cx="1024569" cy="5967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5497417" y="6048260"/>
            <a:ext cx="1057619" cy="59674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201" y="386617"/>
            <a:ext cx="9404723" cy="1400530"/>
          </a:xfrm>
        </p:spPr>
        <p:txBody>
          <a:bodyPr/>
          <a:lstStyle/>
          <a:p>
            <a:r>
              <a:rPr lang="ru-RU" b="1" dirty="0"/>
              <a:t>Полученные результаты реферирования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74698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реферате были проанализированы виды программного обеспечения, возможные подходы к их классификации, основные области применения, типовые задачи, решаемые средствами программного обеспечения, а также был проанализирован перечень лексикографических задач и способы их решения средствами программы </a:t>
            </a:r>
            <a:r>
              <a:rPr lang="en-US" dirty="0"/>
              <a:t>Microsoft Access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962355" y="6048259"/>
            <a:ext cx="1042715" cy="59674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708395" y="6048259"/>
            <a:ext cx="1024569" cy="5967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5497417" y="6048260"/>
            <a:ext cx="1057619" cy="59674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2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Личный вклад соискателя.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35037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реферате производится анализ программного обеспечения, которое может быть использовано для решения лингвистических задач. Данный вопрос недостаточно полно освещен в специальной литературе. Также были получены значительные результаты в области применения программного обеспечения </a:t>
            </a:r>
            <a:r>
              <a:rPr lang="en-US" dirty="0"/>
              <a:t>Microsoft Access </a:t>
            </a:r>
            <a:r>
              <a:rPr lang="ru-RU" dirty="0"/>
              <a:t>для решения лексикографических задач.</a:t>
            </a:r>
          </a:p>
          <a:p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962355" y="6048259"/>
            <a:ext cx="1042715" cy="59674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708395" y="6048259"/>
            <a:ext cx="1024569" cy="5967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5497417" y="6048260"/>
            <a:ext cx="1057619" cy="59674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2749" y="1682928"/>
            <a:ext cx="8825657" cy="191564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Управляющая кнопка: назад 2">
            <a:hlinkClick r:id="" action="ppaction://hlinkshowjump?jump=previousslide" highlightClick="1"/>
          </p:cNvPr>
          <p:cNvSpPr/>
          <p:nvPr/>
        </p:nvSpPr>
        <p:spPr>
          <a:xfrm>
            <a:off x="962355" y="6048259"/>
            <a:ext cx="1042715" cy="59674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5497417" y="6048260"/>
            <a:ext cx="1057619" cy="59674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3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251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Программное обеспечение как средство решения прикладных задач. </vt:lpstr>
      <vt:lpstr>Актуальность темы реферата.</vt:lpstr>
      <vt:lpstr>Цель и задачи реферата</vt:lpstr>
      <vt:lpstr>Объект и предмет реферата.</vt:lpstr>
      <vt:lpstr>Полученные результаты реферирования.</vt:lpstr>
      <vt:lpstr>Личный вклад соискателя.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как средство решения прикладных задач. </dc:title>
  <dc:creator>Siarhei Slabadniak</dc:creator>
  <cp:lastModifiedBy>Siarhei Slabadniak</cp:lastModifiedBy>
  <cp:revision>11</cp:revision>
  <dcterms:created xsi:type="dcterms:W3CDTF">2017-11-24T23:24:24Z</dcterms:created>
  <dcterms:modified xsi:type="dcterms:W3CDTF">2017-12-03T20:10:48Z</dcterms:modified>
</cp:coreProperties>
</file>