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9456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14" roundtripDataSignature="AMtx7mgE64t/jcBxOi814tBeEnx3oAYk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33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71800" cy="497284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4" y="1"/>
            <a:ext cx="2971800" cy="497284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41388" y="744538"/>
            <a:ext cx="4975225" cy="3730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1" y="4724202"/>
            <a:ext cx="5486400" cy="4475559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6679"/>
            <a:ext cx="2971800" cy="497284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150" spcFirstLastPara="1" rIns="92150" wrap="square" tIns="460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4" y="9446679"/>
            <a:ext cx="2971800" cy="497284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150" spcFirstLastPara="1" rIns="92150" wrap="square" tIns="460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CH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/>
          <p:nvPr>
            <p:ph idx="2" type="sldImg"/>
          </p:nvPr>
        </p:nvSpPr>
        <p:spPr>
          <a:xfrm>
            <a:off x="941388" y="744538"/>
            <a:ext cx="4975225" cy="3730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1" y="4724202"/>
            <a:ext cx="5486400" cy="4475559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3 Tests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Regeln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- Zimmerordnung</a:t>
            </a:r>
            <a:endParaRPr/>
          </a:p>
        </p:txBody>
      </p:sp>
      <p:sp>
        <p:nvSpPr>
          <p:cNvPr id="89" name="Google Shape;89;p1:notes"/>
          <p:cNvSpPr txBox="1"/>
          <p:nvPr>
            <p:ph idx="12" type="sldNum"/>
          </p:nvPr>
        </p:nvSpPr>
        <p:spPr>
          <a:xfrm>
            <a:off x="3884614" y="9446679"/>
            <a:ext cx="2971800" cy="497284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150" spcFirstLastPara="1" rIns="92150" wrap="square" tIns="460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941388" y="744538"/>
            <a:ext cx="4975225" cy="3730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1" y="4724202"/>
            <a:ext cx="5486400" cy="4475559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3 Tests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Regeln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- Zimmerordnung</a:t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84614" y="9446679"/>
            <a:ext cx="2971800" cy="497284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150" spcFirstLastPara="1" rIns="92150" wrap="square" tIns="460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/>
          <p:nvPr>
            <p:ph idx="2" type="sldImg"/>
          </p:nvPr>
        </p:nvSpPr>
        <p:spPr>
          <a:xfrm>
            <a:off x="941388" y="744538"/>
            <a:ext cx="4975225" cy="3730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1" y="4724202"/>
            <a:ext cx="5486400" cy="4475559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3 Tests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Regeln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- Zimmerordnung</a:t>
            </a:r>
            <a:endParaRPr/>
          </a:p>
        </p:txBody>
      </p:sp>
      <p:sp>
        <p:nvSpPr>
          <p:cNvPr id="108" name="Google Shape;108;p3:notes"/>
          <p:cNvSpPr txBox="1"/>
          <p:nvPr>
            <p:ph idx="12" type="sldNum"/>
          </p:nvPr>
        </p:nvSpPr>
        <p:spPr>
          <a:xfrm>
            <a:off x="3884614" y="9446679"/>
            <a:ext cx="2971800" cy="497284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150" spcFirstLastPara="1" rIns="92150" wrap="square" tIns="460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/>
          <p:nvPr>
            <p:ph idx="2" type="sldImg"/>
          </p:nvPr>
        </p:nvSpPr>
        <p:spPr>
          <a:xfrm>
            <a:off x="941388" y="744538"/>
            <a:ext cx="4975225" cy="3730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1" y="4724202"/>
            <a:ext cx="5486400" cy="4475559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3 Tests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Regeln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- Zimmerordnung</a:t>
            </a:r>
            <a:endParaRPr/>
          </a:p>
        </p:txBody>
      </p:sp>
      <p:sp>
        <p:nvSpPr>
          <p:cNvPr id="117" name="Google Shape;117;p4:notes"/>
          <p:cNvSpPr txBox="1"/>
          <p:nvPr>
            <p:ph idx="12" type="sldNum"/>
          </p:nvPr>
        </p:nvSpPr>
        <p:spPr>
          <a:xfrm>
            <a:off x="3884614" y="9446679"/>
            <a:ext cx="2971800" cy="497284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150" spcFirstLastPara="1" rIns="92150" wrap="square" tIns="460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/>
          <p:nvPr>
            <p:ph idx="2" type="sldImg"/>
          </p:nvPr>
        </p:nvSpPr>
        <p:spPr>
          <a:xfrm>
            <a:off x="941388" y="744538"/>
            <a:ext cx="4975225" cy="3730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1" y="4724202"/>
            <a:ext cx="5486400" cy="4475559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3 Tests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Regeln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- Zimmerordnung</a:t>
            </a:r>
            <a:endParaRPr/>
          </a:p>
        </p:txBody>
      </p:sp>
      <p:sp>
        <p:nvSpPr>
          <p:cNvPr id="126" name="Google Shape;126;p5:notes"/>
          <p:cNvSpPr txBox="1"/>
          <p:nvPr>
            <p:ph idx="12" type="sldNum"/>
          </p:nvPr>
        </p:nvSpPr>
        <p:spPr>
          <a:xfrm>
            <a:off x="3884614" y="9446679"/>
            <a:ext cx="2971800" cy="497284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150" spcFirstLastPara="1" rIns="92150" wrap="square" tIns="460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/>
          <p:nvPr>
            <p:ph idx="2" type="sldImg"/>
          </p:nvPr>
        </p:nvSpPr>
        <p:spPr>
          <a:xfrm>
            <a:off x="941388" y="744538"/>
            <a:ext cx="4975225" cy="3730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1" y="4724202"/>
            <a:ext cx="5486400" cy="4475559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3 Tests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Regeln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- Zimmerordnung</a:t>
            </a:r>
            <a:endParaRPr/>
          </a:p>
        </p:txBody>
      </p:sp>
      <p:sp>
        <p:nvSpPr>
          <p:cNvPr id="134" name="Google Shape;134;p6:notes"/>
          <p:cNvSpPr txBox="1"/>
          <p:nvPr>
            <p:ph idx="12" type="sldNum"/>
          </p:nvPr>
        </p:nvSpPr>
        <p:spPr>
          <a:xfrm>
            <a:off x="3884614" y="9446679"/>
            <a:ext cx="2971800" cy="497284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150" spcFirstLastPara="1" rIns="92150" wrap="square" tIns="460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/>
          <p:nvPr>
            <p:ph idx="2" type="sldImg"/>
          </p:nvPr>
        </p:nvSpPr>
        <p:spPr>
          <a:xfrm>
            <a:off x="941388" y="744538"/>
            <a:ext cx="4975225" cy="3730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1" y="4724202"/>
            <a:ext cx="5486400" cy="4475559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3 Tests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Regeln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- Zimmerordnung</a:t>
            </a:r>
            <a:endParaRPr/>
          </a:p>
        </p:txBody>
      </p:sp>
      <p:sp>
        <p:nvSpPr>
          <p:cNvPr id="142" name="Google Shape;142;p7:notes"/>
          <p:cNvSpPr txBox="1"/>
          <p:nvPr>
            <p:ph idx="12" type="sldNum"/>
          </p:nvPr>
        </p:nvSpPr>
        <p:spPr>
          <a:xfrm>
            <a:off x="3884614" y="9446679"/>
            <a:ext cx="2971800" cy="497284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150" spcFirstLastPara="1" rIns="92150" wrap="square" tIns="460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/>
          <p:nvPr>
            <p:ph idx="2" type="sldImg"/>
          </p:nvPr>
        </p:nvSpPr>
        <p:spPr>
          <a:xfrm>
            <a:off x="941388" y="744538"/>
            <a:ext cx="4975225" cy="3730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1" y="4724202"/>
            <a:ext cx="5486400" cy="4475559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3 Tests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Regeln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- Zimmerordnung</a:t>
            </a:r>
            <a:endParaRPr/>
          </a:p>
        </p:txBody>
      </p:sp>
      <p:sp>
        <p:nvSpPr>
          <p:cNvPr id="150" name="Google Shape;150;p8:notes"/>
          <p:cNvSpPr txBox="1"/>
          <p:nvPr>
            <p:ph idx="12" type="sldNum"/>
          </p:nvPr>
        </p:nvSpPr>
        <p:spPr>
          <a:xfrm>
            <a:off x="3884614" y="9446679"/>
            <a:ext cx="2971800" cy="497284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150" spcFirstLastPara="1" rIns="92150" wrap="square" tIns="460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21" name="Google Shape;21;p10"/>
          <p:cNvSpPr txBox="1"/>
          <p:nvPr/>
        </p:nvSpPr>
        <p:spPr>
          <a:xfrm>
            <a:off x="490942" y="188640"/>
            <a:ext cx="357700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CH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Fach/Modul:	BWL III / C. Kammermann</a:t>
            </a:r>
            <a:endParaRPr/>
          </a:p>
        </p:txBody>
      </p:sp>
      <p:pic>
        <p:nvPicPr>
          <p:cNvPr id="22" name="Google Shape;22;p10"/>
          <p:cNvPicPr preferRelativeResize="0"/>
          <p:nvPr/>
        </p:nvPicPr>
        <p:blipFill rotWithShape="1">
          <a:blip r:embed="rId2">
            <a:alphaModFix/>
          </a:blip>
          <a:srcRect b="12739" l="7358" r="0" t="0"/>
          <a:stretch/>
        </p:blipFill>
        <p:spPr>
          <a:xfrm>
            <a:off x="5223352" y="188641"/>
            <a:ext cx="3667277" cy="750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überschrift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4F8FB"/>
            </a:gs>
            <a:gs pos="74000">
              <a:srgbClr val="AEC5E1"/>
            </a:gs>
            <a:gs pos="83000">
              <a:srgbClr val="AEC5E1"/>
            </a:gs>
            <a:gs pos="100000">
              <a:srgbClr val="C8D8EB"/>
            </a:gs>
          </a:gsLst>
          <a:lin ang="5400000" scaled="0"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20.11.2023</a:t>
            </a:r>
            <a:endParaRPr/>
          </a:p>
        </p:txBody>
      </p:sp>
      <p:sp>
        <p:nvSpPr>
          <p:cNvPr id="92" name="Google Shape;92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192" y="2411321"/>
            <a:ext cx="5761048" cy="389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755576" y="1268760"/>
            <a:ext cx="617098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Herzlich Willkommen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539552" y="1061864"/>
            <a:ext cx="7920880" cy="4785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457200" y="106186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CH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 heute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441539" y="2105561"/>
            <a:ext cx="6923112" cy="3508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Repetition Bilanz-/ER-Konti Aufgabe 16.3.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Aufgabe 19.2 lösen und korrigieren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Besprechung Kurztest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Leitprogramm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Planung Leitprogramm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20.11.2023</a:t>
            </a:r>
            <a:endParaRPr/>
          </a:p>
        </p:txBody>
      </p:sp>
      <p:sp>
        <p:nvSpPr>
          <p:cNvPr id="104" name="Google Shape;10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/>
        </p:nvSpPr>
        <p:spPr>
          <a:xfrm>
            <a:off x="457200" y="2348880"/>
            <a:ext cx="7920880" cy="390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Sie beherrschen die Grundelemente der Buchhaltung, können die Inhalte des Skripts anwenden.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Ich habe den Zweck des Leitprogramms verstanden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Sie haben die Planung für das Leitprogramm erstellt </a:t>
            </a:r>
            <a:endParaRPr/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457200" y="10527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CH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Lernziele heute</a:t>
            </a:r>
            <a:endParaRPr/>
          </a:p>
        </p:txBody>
      </p:sp>
      <p:sp>
        <p:nvSpPr>
          <p:cNvPr id="112" name="Google Shape;11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20.11.2023</a:t>
            </a:r>
            <a:endParaRPr/>
          </a:p>
        </p:txBody>
      </p:sp>
      <p:sp>
        <p:nvSpPr>
          <p:cNvPr id="113" name="Google Shape;113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20.11.2023</a:t>
            </a:r>
            <a:endParaRPr/>
          </a:p>
        </p:txBody>
      </p:sp>
      <p:sp>
        <p:nvSpPr>
          <p:cNvPr id="120" name="Google Shape;12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827584" y="1196752"/>
            <a:ext cx="72008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/ Informationen Leitprogramm</a:t>
            </a:r>
            <a:endParaRPr/>
          </a:p>
        </p:txBody>
      </p:sp>
      <p:sp>
        <p:nvSpPr>
          <p:cNvPr id="122" name="Google Shape;122;p4"/>
          <p:cNvSpPr txBox="1"/>
          <p:nvPr/>
        </p:nvSpPr>
        <p:spPr>
          <a:xfrm>
            <a:off x="899592" y="2420888"/>
            <a:ext cx="5832622" cy="236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Leitprogramm als Dauerauftrag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(Richtzeit 2 Wochen EU, 3 Wochen AG)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Ende Leitprogramm: 2. Semester-Test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weitere KT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/>
        </p:nvSpPr>
        <p:spPr>
          <a:xfrm>
            <a:off x="457200" y="10527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CH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/>
          </a:p>
        </p:txBody>
      </p:sp>
      <p:sp>
        <p:nvSpPr>
          <p:cNvPr id="129" name="Google Shape;129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20.11.2023</a:t>
            </a:r>
            <a:endParaRPr/>
          </a:p>
        </p:txBody>
      </p:sp>
      <p:sp>
        <p:nvSpPr>
          <p:cNvPr id="130" name="Google Shape;130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/>
        </p:nvSpPr>
        <p:spPr>
          <a:xfrm>
            <a:off x="457200" y="112474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20.11.2023</a:t>
            </a:r>
            <a:endParaRPr/>
          </a:p>
        </p:txBody>
      </p:sp>
      <p:sp>
        <p:nvSpPr>
          <p:cNvPr id="138" name="Google Shape;13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/>
        </p:nvSpPr>
        <p:spPr>
          <a:xfrm>
            <a:off x="457200" y="10527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CH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45" name="Google Shape;145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20.11.2023</a:t>
            </a:r>
            <a:endParaRPr/>
          </a:p>
        </p:txBody>
      </p:sp>
      <p:sp>
        <p:nvSpPr>
          <p:cNvPr id="146" name="Google Shape;14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/>
        </p:nvSpPr>
        <p:spPr>
          <a:xfrm>
            <a:off x="457200" y="10527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CH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20.11.2023</a:t>
            </a:r>
            <a:endParaRPr/>
          </a:p>
        </p:txBody>
      </p:sp>
      <p:sp>
        <p:nvSpPr>
          <p:cNvPr id="154" name="Google Shape;15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rissa-Design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rissa-Design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2011-10-24T12:01:07Z</dcterms:created>
  <dc:creator>-</dc:creator>
</cp:coreProperties>
</file>