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2" d="100"/>
          <a:sy n="92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0A2A1-84B9-4152-A32E-5989FBC7D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Nagios</a:t>
            </a:r>
            <a:r>
              <a:rPr lang="de-CH" dirty="0"/>
              <a:t> XI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3C521F-0492-411B-BC2C-3A4BEE6DC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98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E83C521F-0492-411B-BC2C-3A4BEE6DC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959263"/>
            <a:ext cx="9448800" cy="3610263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CH" sz="3600" dirty="0"/>
              <a:t>Allgemein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CH" sz="3600" dirty="0"/>
              <a:t>Installation und Konfiguration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CH" sz="3600" dirty="0"/>
              <a:t>Webinterface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542876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TM04033937[[fn=Kondensstreifen]]</Template>
  <TotalTime>0</TotalTime>
  <Words>7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Kondensstreifen</vt:lpstr>
      <vt:lpstr>Nagios XI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Nagios XI</dc:title>
  <dc:creator>Marija Petrovic</dc:creator>
  <cp:lastModifiedBy>Marija Petrovic</cp:lastModifiedBy>
  <cp:revision>2</cp:revision>
  <dcterms:created xsi:type="dcterms:W3CDTF">2018-10-16T06:40:57Z</dcterms:created>
  <dcterms:modified xsi:type="dcterms:W3CDTF">2018-10-16T06:58:38Z</dcterms:modified>
</cp:coreProperties>
</file>