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4059A-5B71-4C6D-E1F6-D0B2675BB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3CB226-32E4-AA42-EC30-783BA908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56131C-589F-F033-31E9-74DEF2F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F42F2-5091-173D-4AF1-0000BE41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DDCDF-C432-E468-0CD3-5096863C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4922D-F82B-49EC-A8DD-DE9CC1A3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E5CF50-3042-3436-C1EE-C7BD383F8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556511-866C-53C3-D0DA-FE522E4E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E9EF41-7FD6-63AA-BFE1-8ED1E645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F145D-EFE5-FF00-4800-4E9FC16C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78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149FC7-7688-EF23-B460-4A567ADA1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47CBE6-65C2-8FEB-D1D4-0F32A5C03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B3860A-2543-43D4-51CD-F2610049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4D725-93B1-B1B1-65F9-E9CDC98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CD50C-D69B-FC19-E9E5-AAB7E4F8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59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58D93-8680-ECDB-77BC-E751F5C0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BF46B-441F-9F29-1B8C-3D356431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ADE2C-4337-5138-10B6-57AFA01F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B5920-B18A-F764-3487-87D5F253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E2CA41-71F5-688B-607E-7BE357A5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4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0133E-EB24-D950-59BA-3B43F209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43809D-5756-E007-47D9-C19ABF859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FCB6D7-8C91-F487-EA5D-DC2E7AC5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F49CB3-8D1C-C4C7-43D8-935C523E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44108-678C-9D25-13EC-5A37A303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3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021FE-03B2-376A-5CC5-B28152E5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47E92-24D9-FDF4-7C65-57E006501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1B9FD6-96B6-4FA8-5AF9-5DB3DD6F6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B8F0D8-4971-A0AA-5A45-FB8049C1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A0892-054A-63AC-AE7E-DB476F0E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F92D37-62B1-E9BB-63D3-F245FDFC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97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90774-5135-E87C-08EF-D156D151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394A1-52E5-8A08-9AFF-7652AE4D9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53D329-2ACD-7FB2-A094-196E3ABA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082027-8D05-2BAB-D615-630037264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151881-3F98-E8A6-B840-40AC19645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DE353B-1C93-003C-EA11-6D2DDC7B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7C0360-3598-26C3-1009-1473342E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C9E841-81CF-C145-ECDC-94A01C75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369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C18BC-36B9-E1C1-872F-05AE6165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B0C174-B66D-EE89-C03A-284A2B14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9E19BA-06FD-8B65-4582-7EC6FB17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74F77A-C2BC-8E87-BE2B-E57007FC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113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4DB19AC-8019-ED65-E697-13D3E16A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54F800-4E7A-3E28-BC32-5D02309E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F5CCDA-CA7A-87F6-C1E5-31754C00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9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84643-BAF3-B767-9E71-9D1C8855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32DE4-1331-CFEF-3446-DC444717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B412E5-1F8E-3B6E-CB4D-F1CC77E81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22EC4E-84FD-97E5-F099-DBD7489A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BB69AC-A98E-DEB2-0369-6180A414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4B598B-1886-8034-6A67-945D7C61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8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DBCD3-3936-F111-3138-BAD8EFB5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3142C2-A1FB-30B9-D242-E265447B5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CE158F-6ED8-06FE-9D38-696036C8F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15C5F0-C0B2-CE49-A142-F00AF3B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5D80F0-EA0A-E1C0-A1FA-6B2BC727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622535-6DE3-0570-CBC8-063943A3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2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EC2595-8502-5D46-1E92-6A886DAC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992F06-3567-1FD7-487E-4F11CEC0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75953-21C8-0C74-743F-BF6E833B1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31C4-9751-4C48-A3D5-35C663581306}" type="datetimeFigureOut">
              <a:rPr lang="de-CH" smtClean="0"/>
              <a:t>10.01.2023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1BDE0-85F1-8CFB-B4C2-5D8F06F15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BC251-3175-B8E8-3C45-857420F95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A961F-3CE6-4EC3-BB58-81B2FE5903B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564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erade Verbindung mit Pfeil 20">
            <a:extLst>
              <a:ext uri="{FF2B5EF4-FFF2-40B4-BE49-F238E27FC236}">
                <a16:creationId xmlns:a16="http://schemas.microsoft.com/office/drawing/2014/main" id="{985A426C-0D33-BF9A-DBC3-D728C7A5F695}"/>
              </a:ext>
            </a:extLst>
          </p:cNvPr>
          <p:cNvCxnSpPr>
            <a:cxnSpLocks/>
            <a:stCxn id="96" idx="2"/>
            <a:endCxn id="81" idx="1"/>
          </p:cNvCxnSpPr>
          <p:nvPr/>
        </p:nvCxnSpPr>
        <p:spPr>
          <a:xfrm rot="16200000" flipH="1">
            <a:off x="8203456" y="5368372"/>
            <a:ext cx="439471" cy="178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316F16-F48B-4EF1-F797-BBBCF74B35B6}"/>
              </a:ext>
            </a:extLst>
          </p:cNvPr>
          <p:cNvCxnSpPr>
            <a:cxnSpLocks/>
            <a:stCxn id="5" idx="2"/>
            <a:endCxn id="23" idx="1"/>
          </p:cNvCxnSpPr>
          <p:nvPr/>
        </p:nvCxnSpPr>
        <p:spPr>
          <a:xfrm rot="16200000" flipH="1">
            <a:off x="948902" y="2899916"/>
            <a:ext cx="797945" cy="2516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ssdiagramm: Verzweigung 4">
            <a:extLst>
              <a:ext uri="{FF2B5EF4-FFF2-40B4-BE49-F238E27FC236}">
                <a16:creationId xmlns:a16="http://schemas.microsoft.com/office/drawing/2014/main" id="{C43B4EEE-D5FF-ADF9-912E-9C45F5D19EDC}"/>
              </a:ext>
            </a:extLst>
          </p:cNvPr>
          <p:cNvSpPr/>
          <p:nvPr/>
        </p:nvSpPr>
        <p:spPr>
          <a:xfrm>
            <a:off x="203437" y="1695092"/>
            <a:ext cx="2037271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Tiefgründiges Problem</a:t>
            </a:r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E34885F4-66D8-1F8C-B9B6-92AAC09E8DA2}"/>
              </a:ext>
            </a:extLst>
          </p:cNvPr>
          <p:cNvSpPr/>
          <p:nvPr/>
        </p:nvSpPr>
        <p:spPr>
          <a:xfrm>
            <a:off x="455042" y="854015"/>
            <a:ext cx="1534065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Erstanalyse vom </a:t>
            </a:r>
            <a:r>
              <a:rPr lang="de-CH" sz="1200" dirty="0" err="1">
                <a:solidFill>
                  <a:schemeClr val="tx1"/>
                </a:solidFill>
              </a:rPr>
              <a:t>Helpdeskmitarbeiter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08E1091C-4A28-3D6A-5159-8ED174A0D2BC}"/>
              </a:ext>
            </a:extLst>
          </p:cNvPr>
          <p:cNvSpPr/>
          <p:nvPr/>
        </p:nvSpPr>
        <p:spPr>
          <a:xfrm>
            <a:off x="455041" y="168215"/>
            <a:ext cx="1534064" cy="42269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Benutzer meldet Problem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75014A0-B0CC-C4A1-4CB4-EA7D97BB509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222073" y="590909"/>
            <a:ext cx="2" cy="263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424DC16-56EF-ECF0-43AE-D95521416AB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1222073" y="1431986"/>
            <a:ext cx="2" cy="263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778535B-49E1-DEA7-E022-D1DDF0EAD909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 flipV="1">
            <a:off x="2240708" y="2160918"/>
            <a:ext cx="6721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6DE919-AD51-A3FB-AA63-B60C87A4FC5A}"/>
              </a:ext>
            </a:extLst>
          </p:cNvPr>
          <p:cNvSpPr txBox="1"/>
          <p:nvPr/>
        </p:nvSpPr>
        <p:spPr>
          <a:xfrm>
            <a:off x="1068023" y="2751351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E2BFFB3A-FAE9-5351-1612-722000E14352}"/>
              </a:ext>
            </a:extLst>
          </p:cNvPr>
          <p:cNvSpPr/>
          <p:nvPr/>
        </p:nvSpPr>
        <p:spPr>
          <a:xfrm>
            <a:off x="1473675" y="3135704"/>
            <a:ext cx="1534065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Analyse Second-Level</a:t>
            </a:r>
          </a:p>
        </p:txBody>
      </p:sp>
      <p:sp>
        <p:nvSpPr>
          <p:cNvPr id="29" name="Flussdiagramm: Alternativer Prozess 28">
            <a:extLst>
              <a:ext uri="{FF2B5EF4-FFF2-40B4-BE49-F238E27FC236}">
                <a16:creationId xmlns:a16="http://schemas.microsoft.com/office/drawing/2014/main" id="{576392DF-1C74-40D1-2CA7-BF134DB3A6C7}"/>
              </a:ext>
            </a:extLst>
          </p:cNvPr>
          <p:cNvSpPr/>
          <p:nvPr/>
        </p:nvSpPr>
        <p:spPr>
          <a:xfrm>
            <a:off x="2912849" y="1871932"/>
            <a:ext cx="1534065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Lösung finden (im First-Level)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5456D9F-2026-D985-6A65-E92676107CED}"/>
              </a:ext>
            </a:extLst>
          </p:cNvPr>
          <p:cNvSpPr txBox="1"/>
          <p:nvPr/>
        </p:nvSpPr>
        <p:spPr>
          <a:xfrm>
            <a:off x="2338572" y="2022417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sp>
        <p:nvSpPr>
          <p:cNvPr id="33" name="Flussdiagramm: Verzweigung 32">
            <a:extLst>
              <a:ext uri="{FF2B5EF4-FFF2-40B4-BE49-F238E27FC236}">
                <a16:creationId xmlns:a16="http://schemas.microsoft.com/office/drawing/2014/main" id="{0C51FC8F-7172-B9AB-65CC-DE4CE35E1A8E}"/>
              </a:ext>
            </a:extLst>
          </p:cNvPr>
          <p:cNvSpPr/>
          <p:nvPr/>
        </p:nvSpPr>
        <p:spPr>
          <a:xfrm>
            <a:off x="4826485" y="1695089"/>
            <a:ext cx="1440605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Problem gelöst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DF7B1E0-445F-B7A8-BDE5-8F58C11A30A3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4446914" y="2160916"/>
            <a:ext cx="3795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20">
            <a:extLst>
              <a:ext uri="{FF2B5EF4-FFF2-40B4-BE49-F238E27FC236}">
                <a16:creationId xmlns:a16="http://schemas.microsoft.com/office/drawing/2014/main" id="{4AC56788-AE38-D7DB-AAFE-4699E728B655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 rot="5400000">
            <a:off x="3639267" y="1228183"/>
            <a:ext cx="508962" cy="3306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8EF8DEA-B607-1BF8-CA78-06B9EF3FBEBA}"/>
              </a:ext>
            </a:extLst>
          </p:cNvPr>
          <p:cNvSpPr txBox="1"/>
          <p:nvPr/>
        </p:nvSpPr>
        <p:spPr>
          <a:xfrm>
            <a:off x="3203469" y="2742723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E6A99B5-8EB8-E5B7-11DE-0FB102F660E1}"/>
              </a:ext>
            </a:extLst>
          </p:cNvPr>
          <p:cNvCxnSpPr>
            <a:cxnSpLocks/>
            <a:stCxn id="33" idx="3"/>
            <a:endCxn id="79" idx="3"/>
          </p:cNvCxnSpPr>
          <p:nvPr/>
        </p:nvCxnSpPr>
        <p:spPr>
          <a:xfrm>
            <a:off x="6267090" y="2160916"/>
            <a:ext cx="4580495" cy="2398151"/>
          </a:xfrm>
          <a:prstGeom prst="bentConnector3">
            <a:avLst>
              <a:gd name="adj1" fmla="val 1049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Alternativer Prozess 42">
            <a:extLst>
              <a:ext uri="{FF2B5EF4-FFF2-40B4-BE49-F238E27FC236}">
                <a16:creationId xmlns:a16="http://schemas.microsoft.com/office/drawing/2014/main" id="{CF742471-48B3-E945-6C1A-C7EA3DAFAA61}"/>
              </a:ext>
            </a:extLst>
          </p:cNvPr>
          <p:cNvSpPr/>
          <p:nvPr/>
        </p:nvSpPr>
        <p:spPr>
          <a:xfrm>
            <a:off x="3358447" y="4546122"/>
            <a:ext cx="1534065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Analyse Third-Level (Hersteller/Partner)</a:t>
            </a:r>
          </a:p>
        </p:txBody>
      </p:sp>
      <p:sp>
        <p:nvSpPr>
          <p:cNvPr id="44" name="Flussdiagramm: Verzweigung 43">
            <a:extLst>
              <a:ext uri="{FF2B5EF4-FFF2-40B4-BE49-F238E27FC236}">
                <a16:creationId xmlns:a16="http://schemas.microsoft.com/office/drawing/2014/main" id="{0AFD8B04-121B-BDE7-1D0C-9894E3C92E60}"/>
              </a:ext>
            </a:extLst>
          </p:cNvPr>
          <p:cNvSpPr/>
          <p:nvPr/>
        </p:nvSpPr>
        <p:spPr>
          <a:xfrm>
            <a:off x="3328154" y="2958862"/>
            <a:ext cx="1594653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Problem vom Hersteller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7C110A9-477D-79EF-1EB4-CDF6180DDFAD}"/>
              </a:ext>
            </a:extLst>
          </p:cNvPr>
          <p:cNvCxnSpPr>
            <a:cxnSpLocks/>
            <a:stCxn id="44" idx="3"/>
            <a:endCxn id="62" idx="1"/>
          </p:cNvCxnSpPr>
          <p:nvPr/>
        </p:nvCxnSpPr>
        <p:spPr>
          <a:xfrm>
            <a:off x="4922807" y="3424689"/>
            <a:ext cx="72955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2DE08F5-5CB4-839A-7AF8-BE72ED06E692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 flipV="1">
            <a:off x="3007740" y="3424689"/>
            <a:ext cx="3204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20">
            <a:extLst>
              <a:ext uri="{FF2B5EF4-FFF2-40B4-BE49-F238E27FC236}">
                <a16:creationId xmlns:a16="http://schemas.microsoft.com/office/drawing/2014/main" id="{BD3EAF20-7D9F-C766-556E-57C5E8917AD8}"/>
              </a:ext>
            </a:extLst>
          </p:cNvPr>
          <p:cNvCxnSpPr>
            <a:cxnSpLocks/>
            <a:stCxn id="44" idx="2"/>
            <a:endCxn id="43" idx="1"/>
          </p:cNvCxnSpPr>
          <p:nvPr/>
        </p:nvCxnSpPr>
        <p:spPr>
          <a:xfrm rot="5400000">
            <a:off x="3269668" y="3979294"/>
            <a:ext cx="944593" cy="767034"/>
          </a:xfrm>
          <a:prstGeom prst="bentConnector4">
            <a:avLst>
              <a:gd name="adj1" fmla="val 26484"/>
              <a:gd name="adj2" fmla="val 1298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799DC583-FF63-D4C8-169B-485F4C197D08}"/>
              </a:ext>
            </a:extLst>
          </p:cNvPr>
          <p:cNvSpPr txBox="1"/>
          <p:nvPr/>
        </p:nvSpPr>
        <p:spPr>
          <a:xfrm>
            <a:off x="8308486" y="6335631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BFD87A1-3544-48CB-F8AF-E1B65E09EAB9}"/>
              </a:ext>
            </a:extLst>
          </p:cNvPr>
          <p:cNvSpPr txBox="1"/>
          <p:nvPr/>
        </p:nvSpPr>
        <p:spPr>
          <a:xfrm>
            <a:off x="4996591" y="3286190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1559898-E7DF-31E2-E9B5-B97403679900}"/>
              </a:ext>
            </a:extLst>
          </p:cNvPr>
          <p:cNvSpPr txBox="1"/>
          <p:nvPr/>
        </p:nvSpPr>
        <p:spPr>
          <a:xfrm>
            <a:off x="6419394" y="2022896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62" name="Flussdiagramm: Alternativer Prozess 61">
            <a:extLst>
              <a:ext uri="{FF2B5EF4-FFF2-40B4-BE49-F238E27FC236}">
                <a16:creationId xmlns:a16="http://schemas.microsoft.com/office/drawing/2014/main" id="{AE09C078-A844-AE2C-4C9F-54160ADCF15E}"/>
              </a:ext>
            </a:extLst>
          </p:cNvPr>
          <p:cNvSpPr/>
          <p:nvPr/>
        </p:nvSpPr>
        <p:spPr>
          <a:xfrm>
            <a:off x="5652361" y="3135704"/>
            <a:ext cx="1534065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Lösung finden (im Second-Level)</a:t>
            </a:r>
          </a:p>
        </p:txBody>
      </p:sp>
      <p:sp>
        <p:nvSpPr>
          <p:cNvPr id="65" name="Flussdiagramm: Verzweigung 64">
            <a:extLst>
              <a:ext uri="{FF2B5EF4-FFF2-40B4-BE49-F238E27FC236}">
                <a16:creationId xmlns:a16="http://schemas.microsoft.com/office/drawing/2014/main" id="{E69A308F-D1E8-6B21-92E4-E7DEDAB87B87}"/>
              </a:ext>
            </a:extLst>
          </p:cNvPr>
          <p:cNvSpPr/>
          <p:nvPr/>
        </p:nvSpPr>
        <p:spPr>
          <a:xfrm>
            <a:off x="7365784" y="2958862"/>
            <a:ext cx="1440605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Problem gelöst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CFA2316-E235-14CA-0030-89C4A3EA0863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7186426" y="3424689"/>
            <a:ext cx="17935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20">
            <a:extLst>
              <a:ext uri="{FF2B5EF4-FFF2-40B4-BE49-F238E27FC236}">
                <a16:creationId xmlns:a16="http://schemas.microsoft.com/office/drawing/2014/main" id="{31DA90F5-9795-63EF-0FB9-C2EE7B44ACB8}"/>
              </a:ext>
            </a:extLst>
          </p:cNvPr>
          <p:cNvCxnSpPr>
            <a:cxnSpLocks/>
            <a:stCxn id="65" idx="2"/>
            <a:endCxn id="43" idx="0"/>
          </p:cNvCxnSpPr>
          <p:nvPr/>
        </p:nvCxnSpPr>
        <p:spPr>
          <a:xfrm rot="5400000">
            <a:off x="5777981" y="2238015"/>
            <a:ext cx="655607" cy="3960607"/>
          </a:xfrm>
          <a:prstGeom prst="bentConnector3">
            <a:avLst>
              <a:gd name="adj1" fmla="val 55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CC71310-C55A-10AC-FB0B-DBA846062C49}"/>
              </a:ext>
            </a:extLst>
          </p:cNvPr>
          <p:cNvSpPr txBox="1"/>
          <p:nvPr/>
        </p:nvSpPr>
        <p:spPr>
          <a:xfrm>
            <a:off x="5070375" y="4131582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sp>
        <p:nvSpPr>
          <p:cNvPr id="79" name="Flussdiagramm: Alternativer Prozess 78">
            <a:extLst>
              <a:ext uri="{FF2B5EF4-FFF2-40B4-BE49-F238E27FC236}">
                <a16:creationId xmlns:a16="http://schemas.microsoft.com/office/drawing/2014/main" id="{D6413EE4-8CE9-6065-3D5E-34EA926FEEA8}"/>
              </a:ext>
            </a:extLst>
          </p:cNvPr>
          <p:cNvSpPr/>
          <p:nvPr/>
        </p:nvSpPr>
        <p:spPr>
          <a:xfrm>
            <a:off x="9313520" y="4270081"/>
            <a:ext cx="1534065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Kontaktaufnahme mit Benutzer</a:t>
            </a:r>
          </a:p>
        </p:txBody>
      </p:sp>
      <p:sp>
        <p:nvSpPr>
          <p:cNvPr id="80" name="Flussdiagramm: Grenzstelle 79">
            <a:extLst>
              <a:ext uri="{FF2B5EF4-FFF2-40B4-BE49-F238E27FC236}">
                <a16:creationId xmlns:a16="http://schemas.microsoft.com/office/drawing/2014/main" id="{866CC510-5E2C-F85E-99EB-912FE2459096}"/>
              </a:ext>
            </a:extLst>
          </p:cNvPr>
          <p:cNvSpPr/>
          <p:nvPr/>
        </p:nvSpPr>
        <p:spPr>
          <a:xfrm>
            <a:off x="9339986" y="5382894"/>
            <a:ext cx="1534064" cy="42269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Ticket schliessen</a:t>
            </a:r>
          </a:p>
        </p:txBody>
      </p:sp>
      <p:sp>
        <p:nvSpPr>
          <p:cNvPr id="81" name="Flussdiagramm: Grenzstelle 80">
            <a:extLst>
              <a:ext uri="{FF2B5EF4-FFF2-40B4-BE49-F238E27FC236}">
                <a16:creationId xmlns:a16="http://schemas.microsoft.com/office/drawing/2014/main" id="{1E0F7184-0BF1-51B7-0FE1-8EE3ECE58315}"/>
              </a:ext>
            </a:extLst>
          </p:cNvPr>
          <p:cNvSpPr/>
          <p:nvPr/>
        </p:nvSpPr>
        <p:spPr>
          <a:xfrm>
            <a:off x="9313521" y="6267091"/>
            <a:ext cx="1534064" cy="42269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Ticket schliessen &amp; KB Artikel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F7E46FED-5EA4-2168-6992-E861DB445B07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 flipV="1">
            <a:off x="8806389" y="3411749"/>
            <a:ext cx="507131" cy="1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CA45E0C9-E382-88AA-7FC0-FA1EA6C07835}"/>
              </a:ext>
            </a:extLst>
          </p:cNvPr>
          <p:cNvSpPr txBox="1"/>
          <p:nvPr/>
        </p:nvSpPr>
        <p:spPr>
          <a:xfrm>
            <a:off x="8884752" y="3294812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90" name="Flussdiagramm: Alternativer Prozess 89">
            <a:extLst>
              <a:ext uri="{FF2B5EF4-FFF2-40B4-BE49-F238E27FC236}">
                <a16:creationId xmlns:a16="http://schemas.microsoft.com/office/drawing/2014/main" id="{EE5EE275-CE7B-A305-E5C4-B0267E31B570}"/>
              </a:ext>
            </a:extLst>
          </p:cNvPr>
          <p:cNvSpPr/>
          <p:nvPr/>
        </p:nvSpPr>
        <p:spPr>
          <a:xfrm>
            <a:off x="9313520" y="3122763"/>
            <a:ext cx="1534065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Rückmeldung an First-Level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7F5CB99C-8424-3ED2-1C55-5ECE2EBC2001}"/>
              </a:ext>
            </a:extLst>
          </p:cNvPr>
          <p:cNvCxnSpPr>
            <a:cxnSpLocks/>
            <a:stCxn id="90" idx="2"/>
            <a:endCxn id="79" idx="0"/>
          </p:cNvCxnSpPr>
          <p:nvPr/>
        </p:nvCxnSpPr>
        <p:spPr>
          <a:xfrm>
            <a:off x="10080553" y="3700734"/>
            <a:ext cx="0" cy="569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lussdiagramm: Verzweigung 95">
            <a:extLst>
              <a:ext uri="{FF2B5EF4-FFF2-40B4-BE49-F238E27FC236}">
                <a16:creationId xmlns:a16="http://schemas.microsoft.com/office/drawing/2014/main" id="{D377110C-B059-A02F-5BA2-370D90E8AB32}"/>
              </a:ext>
            </a:extLst>
          </p:cNvPr>
          <p:cNvSpPr/>
          <p:nvPr/>
        </p:nvSpPr>
        <p:spPr>
          <a:xfrm>
            <a:off x="6650966" y="5154285"/>
            <a:ext cx="1763789" cy="8846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Kann wiederholt auftreten</a:t>
            </a:r>
          </a:p>
        </p:txBody>
      </p:sp>
      <p:cxnSp>
        <p:nvCxnSpPr>
          <p:cNvPr id="97" name="Gerade Verbindung mit Pfeil 20">
            <a:extLst>
              <a:ext uri="{FF2B5EF4-FFF2-40B4-BE49-F238E27FC236}">
                <a16:creationId xmlns:a16="http://schemas.microsoft.com/office/drawing/2014/main" id="{FCB7516A-B7A0-1C81-93F5-6269131F03B6}"/>
              </a:ext>
            </a:extLst>
          </p:cNvPr>
          <p:cNvCxnSpPr>
            <a:cxnSpLocks/>
            <a:stCxn id="79" idx="2"/>
            <a:endCxn id="96" idx="0"/>
          </p:cNvCxnSpPr>
          <p:nvPr/>
        </p:nvCxnSpPr>
        <p:spPr>
          <a:xfrm rot="5400000">
            <a:off x="8653591" y="3727322"/>
            <a:ext cx="306233" cy="2547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20">
            <a:extLst>
              <a:ext uri="{FF2B5EF4-FFF2-40B4-BE49-F238E27FC236}">
                <a16:creationId xmlns:a16="http://schemas.microsoft.com/office/drawing/2014/main" id="{ABC13D09-2202-8BE8-3FCD-6B6ADEDDB593}"/>
              </a:ext>
            </a:extLst>
          </p:cNvPr>
          <p:cNvCxnSpPr>
            <a:cxnSpLocks/>
            <a:stCxn id="96" idx="3"/>
            <a:endCxn id="80" idx="1"/>
          </p:cNvCxnSpPr>
          <p:nvPr/>
        </p:nvCxnSpPr>
        <p:spPr>
          <a:xfrm flipV="1">
            <a:off x="8414755" y="5594241"/>
            <a:ext cx="925231" cy="23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900F9EED-D7F9-4352-613F-DDA8AB03503A}"/>
              </a:ext>
            </a:extLst>
          </p:cNvPr>
          <p:cNvSpPr txBox="1"/>
          <p:nvPr/>
        </p:nvSpPr>
        <p:spPr>
          <a:xfrm>
            <a:off x="8602929" y="5456214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6B98CCA3-ED23-9300-4451-388CA1AEF5A9}"/>
              </a:ext>
            </a:extLst>
          </p:cNvPr>
          <p:cNvSpPr txBox="1"/>
          <p:nvPr/>
        </p:nvSpPr>
        <p:spPr>
          <a:xfrm>
            <a:off x="3433866" y="3993082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242665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0EFDCBE-4225-52E7-B646-9F770B472CFE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>
            <a:off x="4620264" y="1533703"/>
            <a:ext cx="662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20">
            <a:extLst>
              <a:ext uri="{FF2B5EF4-FFF2-40B4-BE49-F238E27FC236}">
                <a16:creationId xmlns:a16="http://schemas.microsoft.com/office/drawing/2014/main" id="{62C4E9A7-4D25-4CC3-530C-8E396E7A3F0D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5400000">
            <a:off x="1655867" y="3074757"/>
            <a:ext cx="1450675" cy="23182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316F16-F48B-4EF1-F797-BBBCF74B35B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5400000">
            <a:off x="930212" y="2285040"/>
            <a:ext cx="583721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ussdiagramm: Verzweigung 4">
            <a:extLst>
              <a:ext uri="{FF2B5EF4-FFF2-40B4-BE49-F238E27FC236}">
                <a16:creationId xmlns:a16="http://schemas.microsoft.com/office/drawing/2014/main" id="{C43B4EEE-D5FF-ADF9-912E-9C45F5D19EDC}"/>
              </a:ext>
            </a:extLst>
          </p:cNvPr>
          <p:cNvSpPr/>
          <p:nvPr/>
        </p:nvSpPr>
        <p:spPr>
          <a:xfrm>
            <a:off x="329238" y="1061527"/>
            <a:ext cx="1785667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Produktion betroffen</a:t>
            </a:r>
          </a:p>
        </p:txBody>
      </p:sp>
      <p:sp>
        <p:nvSpPr>
          <p:cNvPr id="7" name="Flussdiagramm: Grenzstelle 6">
            <a:extLst>
              <a:ext uri="{FF2B5EF4-FFF2-40B4-BE49-F238E27FC236}">
                <a16:creationId xmlns:a16="http://schemas.microsoft.com/office/drawing/2014/main" id="{08E1091C-4A28-3D6A-5159-8ED174A0D2BC}"/>
              </a:ext>
            </a:extLst>
          </p:cNvPr>
          <p:cNvSpPr/>
          <p:nvPr/>
        </p:nvSpPr>
        <p:spPr>
          <a:xfrm>
            <a:off x="455041" y="168215"/>
            <a:ext cx="1534064" cy="42269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Benutzer meldet Problem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75014A0-B0CC-C4A1-4CB4-EA7D97BB5097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222072" y="590909"/>
            <a:ext cx="1" cy="470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6DE919-AD51-A3FB-AA63-B60C87A4FC5A}"/>
              </a:ext>
            </a:extLst>
          </p:cNvPr>
          <p:cNvSpPr txBox="1"/>
          <p:nvPr/>
        </p:nvSpPr>
        <p:spPr>
          <a:xfrm>
            <a:off x="2152689" y="4091314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E2BFFB3A-FAE9-5351-1612-722000E14352}"/>
              </a:ext>
            </a:extLst>
          </p:cNvPr>
          <p:cNvSpPr/>
          <p:nvPr/>
        </p:nvSpPr>
        <p:spPr>
          <a:xfrm>
            <a:off x="329238" y="4959228"/>
            <a:ext cx="1785663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Prio</a:t>
            </a:r>
            <a:r>
              <a:rPr lang="de-CH" sz="1200" dirty="0">
                <a:solidFill>
                  <a:schemeClr val="tx1"/>
                </a:solidFill>
              </a:rPr>
              <a:t> High</a:t>
            </a:r>
            <a:br>
              <a:rPr lang="de-CH" sz="1200" dirty="0">
                <a:solidFill>
                  <a:schemeClr val="tx1"/>
                </a:solidFill>
              </a:rPr>
            </a:br>
            <a:r>
              <a:rPr lang="de-CH" sz="1200" dirty="0">
                <a:solidFill>
                  <a:schemeClr val="tx1"/>
                </a:solidFill>
              </a:rPr>
              <a:t>Alle benötigten Kräfte werden mobilisiert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104079-3E9A-12B8-8107-76163D46511A}"/>
              </a:ext>
            </a:extLst>
          </p:cNvPr>
          <p:cNvSpPr txBox="1"/>
          <p:nvPr/>
        </p:nvSpPr>
        <p:spPr>
          <a:xfrm>
            <a:off x="4679896" y="1395202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sp>
        <p:nvSpPr>
          <p:cNvPr id="15" name="Flussdiagramm: Verzweigung 14">
            <a:extLst>
              <a:ext uri="{FF2B5EF4-FFF2-40B4-BE49-F238E27FC236}">
                <a16:creationId xmlns:a16="http://schemas.microsoft.com/office/drawing/2014/main" id="{B74A0546-9E5D-C2A1-6BCC-D0622470A7F3}"/>
              </a:ext>
            </a:extLst>
          </p:cNvPr>
          <p:cNvSpPr/>
          <p:nvPr/>
        </p:nvSpPr>
        <p:spPr>
          <a:xfrm>
            <a:off x="329238" y="2576901"/>
            <a:ext cx="1785667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Kann noch produziert werden</a:t>
            </a:r>
          </a:p>
        </p:txBody>
      </p:sp>
      <p:sp>
        <p:nvSpPr>
          <p:cNvPr id="17" name="Flussdiagramm: Verzweigung 16">
            <a:extLst>
              <a:ext uri="{FF2B5EF4-FFF2-40B4-BE49-F238E27FC236}">
                <a16:creationId xmlns:a16="http://schemas.microsoft.com/office/drawing/2014/main" id="{B69CA597-F15F-1D5F-1D60-04E98AFB3595}"/>
              </a:ext>
            </a:extLst>
          </p:cNvPr>
          <p:cNvSpPr/>
          <p:nvPr/>
        </p:nvSpPr>
        <p:spPr>
          <a:xfrm>
            <a:off x="2599339" y="2576900"/>
            <a:ext cx="1881995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Grosse </a:t>
            </a:r>
            <a:r>
              <a:rPr lang="de-CH" sz="1200" dirty="0" err="1">
                <a:solidFill>
                  <a:schemeClr val="tx1"/>
                </a:solidFill>
              </a:rPr>
              <a:t>Beeinträch-tigung</a:t>
            </a:r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18" name="Flussdiagramm: Alternativer Prozess 17">
            <a:extLst>
              <a:ext uri="{FF2B5EF4-FFF2-40B4-BE49-F238E27FC236}">
                <a16:creationId xmlns:a16="http://schemas.microsoft.com/office/drawing/2014/main" id="{02B286E2-1B0F-ADFF-C934-C6417EF8EF62}"/>
              </a:ext>
            </a:extLst>
          </p:cNvPr>
          <p:cNvSpPr/>
          <p:nvPr/>
        </p:nvSpPr>
        <p:spPr>
          <a:xfrm>
            <a:off x="4389461" y="4670241"/>
            <a:ext cx="1785663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Prio</a:t>
            </a:r>
            <a:r>
              <a:rPr lang="de-CH" sz="1200" dirty="0">
                <a:solidFill>
                  <a:schemeClr val="tx1"/>
                </a:solidFill>
              </a:rPr>
              <a:t> Medium</a:t>
            </a:r>
            <a:br>
              <a:rPr lang="de-CH" sz="1200" dirty="0">
                <a:solidFill>
                  <a:schemeClr val="tx1"/>
                </a:solidFill>
              </a:rPr>
            </a:br>
            <a:r>
              <a:rPr lang="de-CH" sz="1200" dirty="0">
                <a:solidFill>
                  <a:schemeClr val="tx1"/>
                </a:solidFill>
              </a:rPr>
              <a:t>Schnellst mögliche Lösung finden</a:t>
            </a:r>
          </a:p>
        </p:txBody>
      </p:sp>
      <p:sp>
        <p:nvSpPr>
          <p:cNvPr id="19" name="Flussdiagramm: Verzweigung 18">
            <a:extLst>
              <a:ext uri="{FF2B5EF4-FFF2-40B4-BE49-F238E27FC236}">
                <a16:creationId xmlns:a16="http://schemas.microsoft.com/office/drawing/2014/main" id="{E9A94DD3-5B3D-6E97-C658-9FA4B0B83782}"/>
              </a:ext>
            </a:extLst>
          </p:cNvPr>
          <p:cNvSpPr/>
          <p:nvPr/>
        </p:nvSpPr>
        <p:spPr>
          <a:xfrm>
            <a:off x="5282293" y="1067876"/>
            <a:ext cx="1627413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Kader betroffen</a:t>
            </a:r>
          </a:p>
        </p:txBody>
      </p:sp>
      <p:sp>
        <p:nvSpPr>
          <p:cNvPr id="24" name="Flussdiagramm: Verzweigung 23">
            <a:extLst>
              <a:ext uri="{FF2B5EF4-FFF2-40B4-BE49-F238E27FC236}">
                <a16:creationId xmlns:a16="http://schemas.microsoft.com/office/drawing/2014/main" id="{98A8DF6D-EB40-3CC3-8622-1398993244F3}"/>
              </a:ext>
            </a:extLst>
          </p:cNvPr>
          <p:cNvSpPr/>
          <p:nvPr/>
        </p:nvSpPr>
        <p:spPr>
          <a:xfrm>
            <a:off x="7645430" y="1061527"/>
            <a:ext cx="1627413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Benutzer betroffen</a:t>
            </a:r>
          </a:p>
        </p:txBody>
      </p:sp>
      <p:sp>
        <p:nvSpPr>
          <p:cNvPr id="25" name="Flussdiagramm: Verzweigung 24">
            <a:extLst>
              <a:ext uri="{FF2B5EF4-FFF2-40B4-BE49-F238E27FC236}">
                <a16:creationId xmlns:a16="http://schemas.microsoft.com/office/drawing/2014/main" id="{61E9D968-7C72-BA26-5C91-9B6DBFA946A9}"/>
              </a:ext>
            </a:extLst>
          </p:cNvPr>
          <p:cNvSpPr/>
          <p:nvPr/>
        </p:nvSpPr>
        <p:spPr>
          <a:xfrm>
            <a:off x="2992851" y="1067876"/>
            <a:ext cx="1627413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Gruppe betroffen</a:t>
            </a:r>
          </a:p>
        </p:txBody>
      </p:sp>
      <p:cxnSp>
        <p:nvCxnSpPr>
          <p:cNvPr id="26" name="Gerade Verbindung mit Pfeil 20">
            <a:extLst>
              <a:ext uri="{FF2B5EF4-FFF2-40B4-BE49-F238E27FC236}">
                <a16:creationId xmlns:a16="http://schemas.microsoft.com/office/drawing/2014/main" id="{3B3AC9E0-A65D-8F1F-9B7E-85E9493BC8D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496734" y="4233890"/>
            <a:ext cx="1450674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1581D73-7820-F36A-EBFF-A4BCE3168D3D}"/>
              </a:ext>
            </a:extLst>
          </p:cNvPr>
          <p:cNvSpPr txBox="1"/>
          <p:nvPr/>
        </p:nvSpPr>
        <p:spPr>
          <a:xfrm>
            <a:off x="1074374" y="2158228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4DE6D68-A143-0A83-6DE2-2FAE7B8D790B}"/>
              </a:ext>
            </a:extLst>
          </p:cNvPr>
          <p:cNvSpPr txBox="1"/>
          <p:nvPr/>
        </p:nvSpPr>
        <p:spPr>
          <a:xfrm>
            <a:off x="990217" y="3650228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EEA7AD7-43B5-C496-1E22-2BD1A5DAC77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114905" y="3042727"/>
            <a:ext cx="48443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D817349F-B2CB-D976-9AB7-AE65165FBE02}"/>
              </a:ext>
            </a:extLst>
          </p:cNvPr>
          <p:cNvSpPr txBox="1"/>
          <p:nvPr/>
        </p:nvSpPr>
        <p:spPr>
          <a:xfrm>
            <a:off x="2182053" y="2887926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61" name="Flussdiagramm: Verzweigung 60">
            <a:extLst>
              <a:ext uri="{FF2B5EF4-FFF2-40B4-BE49-F238E27FC236}">
                <a16:creationId xmlns:a16="http://schemas.microsoft.com/office/drawing/2014/main" id="{AF804282-3ADB-203C-4B52-26F8E8AF25C3}"/>
              </a:ext>
            </a:extLst>
          </p:cNvPr>
          <p:cNvSpPr/>
          <p:nvPr/>
        </p:nvSpPr>
        <p:spPr>
          <a:xfrm>
            <a:off x="5855555" y="2887926"/>
            <a:ext cx="1881995" cy="93165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</a:rPr>
              <a:t>Grosse </a:t>
            </a:r>
            <a:r>
              <a:rPr lang="de-CH" sz="1200" dirty="0" err="1">
                <a:solidFill>
                  <a:schemeClr val="tx1"/>
                </a:solidFill>
              </a:rPr>
              <a:t>Beeinträch-tigung</a:t>
            </a:r>
            <a:endParaRPr lang="de-CH" sz="1200" dirty="0">
              <a:solidFill>
                <a:schemeClr val="tx1"/>
              </a:solidFill>
            </a:endParaRP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71B5479-FECF-9348-1196-49D4E17E7A05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2114905" y="1527354"/>
            <a:ext cx="877946" cy="6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86B53FB-8823-3482-3817-46F9258FF8B2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6909706" y="1527354"/>
            <a:ext cx="735724" cy="6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432AA820-23A8-CF6B-71FF-08CDD433BFD0}"/>
              </a:ext>
            </a:extLst>
          </p:cNvPr>
          <p:cNvSpPr txBox="1"/>
          <p:nvPr/>
        </p:nvSpPr>
        <p:spPr>
          <a:xfrm>
            <a:off x="2222581" y="1388076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70C88F8-2A78-3E8D-6E51-CC2F95CCB35B}"/>
              </a:ext>
            </a:extLst>
          </p:cNvPr>
          <p:cNvSpPr txBox="1"/>
          <p:nvPr/>
        </p:nvSpPr>
        <p:spPr>
          <a:xfrm>
            <a:off x="7008794" y="1392389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cxnSp>
        <p:nvCxnSpPr>
          <p:cNvPr id="86" name="Gerade Verbindung mit Pfeil 20">
            <a:extLst>
              <a:ext uri="{FF2B5EF4-FFF2-40B4-BE49-F238E27FC236}">
                <a16:creationId xmlns:a16="http://schemas.microsoft.com/office/drawing/2014/main" id="{51065933-33C3-8047-4761-8D4377B76EC1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16200000" flipH="1">
            <a:off x="3209069" y="2597017"/>
            <a:ext cx="2670712" cy="1475735"/>
          </a:xfrm>
          <a:prstGeom prst="bentConnector3">
            <a:avLst>
              <a:gd name="adj1" fmla="val 193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20">
            <a:extLst>
              <a:ext uri="{FF2B5EF4-FFF2-40B4-BE49-F238E27FC236}">
                <a16:creationId xmlns:a16="http://schemas.microsoft.com/office/drawing/2014/main" id="{5C25FF9F-48A8-099B-6E30-88B0A282A398}"/>
              </a:ext>
            </a:extLst>
          </p:cNvPr>
          <p:cNvCxnSpPr>
            <a:cxnSpLocks/>
            <a:stCxn id="19" idx="2"/>
            <a:endCxn id="61" idx="0"/>
          </p:cNvCxnSpPr>
          <p:nvPr/>
        </p:nvCxnSpPr>
        <p:spPr>
          <a:xfrm rot="16200000" flipH="1">
            <a:off x="6002078" y="2093450"/>
            <a:ext cx="888397" cy="700553"/>
          </a:xfrm>
          <a:prstGeom prst="bentConnector3">
            <a:avLst>
              <a:gd name="adj1" fmla="val 684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20">
            <a:extLst>
              <a:ext uri="{FF2B5EF4-FFF2-40B4-BE49-F238E27FC236}">
                <a16:creationId xmlns:a16="http://schemas.microsoft.com/office/drawing/2014/main" id="{634DB3E8-808A-B1EC-ADD1-5C2E88EEE504}"/>
              </a:ext>
            </a:extLst>
          </p:cNvPr>
          <p:cNvCxnSpPr>
            <a:cxnSpLocks/>
            <a:stCxn id="24" idx="2"/>
            <a:endCxn id="61" idx="0"/>
          </p:cNvCxnSpPr>
          <p:nvPr/>
        </p:nvCxnSpPr>
        <p:spPr>
          <a:xfrm rot="5400000">
            <a:off x="7180472" y="1609261"/>
            <a:ext cx="894746" cy="1662584"/>
          </a:xfrm>
          <a:prstGeom prst="bentConnector3">
            <a:avLst>
              <a:gd name="adj1" fmla="val 686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feld 101">
            <a:extLst>
              <a:ext uri="{FF2B5EF4-FFF2-40B4-BE49-F238E27FC236}">
                <a16:creationId xmlns:a16="http://schemas.microsoft.com/office/drawing/2014/main" id="{5A39E61B-A577-65E7-4C32-4A7E2B152C8B}"/>
              </a:ext>
            </a:extLst>
          </p:cNvPr>
          <p:cNvSpPr txBox="1"/>
          <p:nvPr/>
        </p:nvSpPr>
        <p:spPr>
          <a:xfrm>
            <a:off x="3654768" y="2136238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17C6DA90-BC1C-39E5-B765-B152FD560EA4}"/>
              </a:ext>
            </a:extLst>
          </p:cNvPr>
          <p:cNvSpPr txBox="1"/>
          <p:nvPr/>
        </p:nvSpPr>
        <p:spPr>
          <a:xfrm>
            <a:off x="5945292" y="2064351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FD44FD7-CD14-A28D-01E2-B937F96AB82A}"/>
              </a:ext>
            </a:extLst>
          </p:cNvPr>
          <p:cNvSpPr txBox="1"/>
          <p:nvPr/>
        </p:nvSpPr>
        <p:spPr>
          <a:xfrm>
            <a:off x="8334157" y="2079680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cxnSp>
        <p:nvCxnSpPr>
          <p:cNvPr id="109" name="Gerade Verbindung mit Pfeil 20">
            <a:extLst>
              <a:ext uri="{FF2B5EF4-FFF2-40B4-BE49-F238E27FC236}">
                <a16:creationId xmlns:a16="http://schemas.microsoft.com/office/drawing/2014/main" id="{C777B8D0-96B4-7FEA-7F11-F9AAFF52C7D9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>
            <a:off x="4481334" y="3042727"/>
            <a:ext cx="800959" cy="16275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409B5516-0BE1-C0D5-CB5D-33E9F3255889}"/>
              </a:ext>
            </a:extLst>
          </p:cNvPr>
          <p:cNvSpPr txBox="1"/>
          <p:nvPr/>
        </p:nvSpPr>
        <p:spPr>
          <a:xfrm>
            <a:off x="4538991" y="2887926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  <p:cxnSp>
        <p:nvCxnSpPr>
          <p:cNvPr id="116" name="Gerade Verbindung mit Pfeil 20">
            <a:extLst>
              <a:ext uri="{FF2B5EF4-FFF2-40B4-BE49-F238E27FC236}">
                <a16:creationId xmlns:a16="http://schemas.microsoft.com/office/drawing/2014/main" id="{02A5468B-08D6-D0F1-4E21-30C8D65E7106}"/>
              </a:ext>
            </a:extLst>
          </p:cNvPr>
          <p:cNvCxnSpPr>
            <a:cxnSpLocks/>
            <a:stCxn id="61" idx="2"/>
            <a:endCxn id="18" idx="0"/>
          </p:cNvCxnSpPr>
          <p:nvPr/>
        </p:nvCxnSpPr>
        <p:spPr>
          <a:xfrm rot="5400000">
            <a:off x="5614092" y="3487780"/>
            <a:ext cx="850662" cy="1514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8D655B33-F430-5601-E619-F2B45A53256A}"/>
              </a:ext>
            </a:extLst>
          </p:cNvPr>
          <p:cNvSpPr txBox="1"/>
          <p:nvPr/>
        </p:nvSpPr>
        <p:spPr>
          <a:xfrm>
            <a:off x="6642503" y="3871814"/>
            <a:ext cx="3080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Ja</a:t>
            </a:r>
          </a:p>
        </p:txBody>
      </p:sp>
      <p:sp>
        <p:nvSpPr>
          <p:cNvPr id="122" name="Flussdiagramm: Alternativer Prozess 121">
            <a:extLst>
              <a:ext uri="{FF2B5EF4-FFF2-40B4-BE49-F238E27FC236}">
                <a16:creationId xmlns:a16="http://schemas.microsoft.com/office/drawing/2014/main" id="{FF51B926-DB0D-CBE5-81F9-C646475FABD4}"/>
              </a:ext>
            </a:extLst>
          </p:cNvPr>
          <p:cNvSpPr/>
          <p:nvPr/>
        </p:nvSpPr>
        <p:spPr>
          <a:xfrm>
            <a:off x="7749423" y="4670242"/>
            <a:ext cx="1785663" cy="577971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>
                <a:solidFill>
                  <a:schemeClr val="tx1"/>
                </a:solidFill>
              </a:rPr>
              <a:t>Prio</a:t>
            </a:r>
            <a:r>
              <a:rPr lang="de-CH" sz="1200" dirty="0">
                <a:solidFill>
                  <a:schemeClr val="tx1"/>
                </a:solidFill>
              </a:rPr>
              <a:t> Low</a:t>
            </a:r>
            <a:br>
              <a:rPr lang="de-CH" sz="1200" dirty="0">
                <a:solidFill>
                  <a:schemeClr val="tx1"/>
                </a:solidFill>
              </a:rPr>
            </a:br>
            <a:r>
              <a:rPr lang="de-CH" sz="1200" dirty="0">
                <a:solidFill>
                  <a:schemeClr val="tx1"/>
                </a:solidFill>
              </a:rPr>
              <a:t>Sollte baldmöglichst gelöst werden</a:t>
            </a:r>
          </a:p>
        </p:txBody>
      </p:sp>
      <p:cxnSp>
        <p:nvCxnSpPr>
          <p:cNvPr id="129" name="Gerade Verbindung mit Pfeil 20">
            <a:extLst>
              <a:ext uri="{FF2B5EF4-FFF2-40B4-BE49-F238E27FC236}">
                <a16:creationId xmlns:a16="http://schemas.microsoft.com/office/drawing/2014/main" id="{0EE3C045-1F89-D50F-5FA7-2DD7855B93DC}"/>
              </a:ext>
            </a:extLst>
          </p:cNvPr>
          <p:cNvCxnSpPr>
            <a:cxnSpLocks/>
            <a:stCxn id="61" idx="3"/>
            <a:endCxn id="122" idx="0"/>
          </p:cNvCxnSpPr>
          <p:nvPr/>
        </p:nvCxnSpPr>
        <p:spPr>
          <a:xfrm>
            <a:off x="7737550" y="3353753"/>
            <a:ext cx="904705" cy="1316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24835F28-4ACE-E086-0F1E-79EB0D004164}"/>
              </a:ext>
            </a:extLst>
          </p:cNvPr>
          <p:cNvSpPr txBox="1"/>
          <p:nvPr/>
        </p:nvSpPr>
        <p:spPr>
          <a:xfrm>
            <a:off x="7945759" y="3207516"/>
            <a:ext cx="4764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CH" sz="1200" dirty="0"/>
              <a:t>Nein</a:t>
            </a:r>
          </a:p>
        </p:txBody>
      </p:sp>
    </p:spTree>
    <p:extLst>
      <p:ext uri="{BB962C8B-B14F-4D97-AF65-F5344CB8AC3E}">
        <p14:creationId xmlns:p14="http://schemas.microsoft.com/office/powerpoint/2010/main" val="214054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Breitbild</PresentationFormat>
  <Paragraphs>49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Morgenthaler, Yannick (GIBM)</dc:creator>
  <cp:lastModifiedBy>Morgenthaler, Yannick (GIBM)</cp:lastModifiedBy>
  <cp:revision>2</cp:revision>
  <dcterms:created xsi:type="dcterms:W3CDTF">2023-01-10T19:35:05Z</dcterms:created>
  <dcterms:modified xsi:type="dcterms:W3CDTF">2023-01-10T20:44:00Z</dcterms:modified>
</cp:coreProperties>
</file>