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"/>
  </p:notesMasterIdLst>
  <p:sldIdLst>
    <p:sldId id="256" r:id="rId2"/>
    <p:sldId id="261" r:id="rId3"/>
    <p:sldId id="262" r:id="rId4"/>
  </p:sldIdLst>
  <p:sldSz cx="9144000" cy="5143500" type="screen16x9"/>
  <p:notesSz cx="6858000" cy="9144000"/>
  <p:embeddedFontLst>
    <p:embeddedFont>
      <p:font typeface="Lora" pitchFamily="2" charset="0"/>
      <p:regular r:id="rId6"/>
      <p:bold r:id="rId7"/>
      <p:italic r:id="rId8"/>
      <p:boldItalic r:id="rId9"/>
    </p:embeddedFont>
    <p:embeddedFont>
      <p:font typeface="Quattrocento Sans" panose="020B05020500000200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A1558-3558-4D51-950B-D41508BF4BEB}" v="6" dt="2022-09-08T11:34:26.515"/>
  </p1510:revLst>
</p1510:revInfo>
</file>

<file path=ppt/tableStyles.xml><?xml version="1.0" encoding="utf-8"?>
<a:tblStyleLst xmlns:a="http://schemas.openxmlformats.org/drawingml/2006/main" def="{629D8A03-5AD3-4820-9022-A115C576472E}">
  <a:tblStyle styleId="{629D8A03-5AD3-4820-9022-A115C5764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1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öckli, Severin (GIBM)" userId="6999ec75-9013-4e09-bb31-6f13bbd51e88" providerId="ADAL" clId="{5848C150-D106-4683-B2AB-61667E8D260A}"/>
    <pc:docChg chg="undo custSel modSld sldOrd">
      <pc:chgData name="Stöckli, Severin (GIBM)" userId="6999ec75-9013-4e09-bb31-6f13bbd51e88" providerId="ADAL" clId="{5848C150-D106-4683-B2AB-61667E8D260A}" dt="2022-01-30T14:16:30.572" v="31" actId="20577"/>
      <pc:docMkLst>
        <pc:docMk/>
      </pc:docMkLst>
      <pc:sldChg chg="modSp mod">
        <pc:chgData name="Stöckli, Severin (GIBM)" userId="6999ec75-9013-4e09-bb31-6f13bbd51e88" providerId="ADAL" clId="{5848C150-D106-4683-B2AB-61667E8D260A}" dt="2022-01-30T14:16:30.572" v="31" actId="20577"/>
        <pc:sldMkLst>
          <pc:docMk/>
          <pc:sldMk cId="0" sldId="261"/>
        </pc:sldMkLst>
        <pc:spChg chg="mod">
          <ac:chgData name="Stöckli, Severin (GIBM)" userId="6999ec75-9013-4e09-bb31-6f13bbd51e88" providerId="ADAL" clId="{5848C150-D106-4683-B2AB-61667E8D260A}" dt="2022-01-30T14:16:30.572" v="31" actId="20577"/>
          <ac:spMkLst>
            <pc:docMk/>
            <pc:sldMk cId="0" sldId="261"/>
            <ac:spMk id="125" creationId="{00000000-0000-0000-0000-000000000000}"/>
          </ac:spMkLst>
        </pc:spChg>
      </pc:sldChg>
      <pc:sldChg chg="ord">
        <pc:chgData name="Stöckli, Severin (GIBM)" userId="6999ec75-9013-4e09-bb31-6f13bbd51e88" providerId="ADAL" clId="{5848C150-D106-4683-B2AB-61667E8D260A}" dt="2022-01-30T14:15:12.104" v="1"/>
        <pc:sldMkLst>
          <pc:docMk/>
          <pc:sldMk cId="4261684491" sldId="292"/>
        </pc:sldMkLst>
      </pc:sldChg>
    </pc:docChg>
  </pc:docChgLst>
  <pc:docChgLst>
    <pc:chgData name="Stöckli, Severin (GIBM)" userId="6999ec75-9013-4e09-bb31-6f13bbd51e88" providerId="ADAL" clId="{055A4024-6002-4D87-B1FB-BEE96EE85D5B}"/>
    <pc:docChg chg="undo custSel modSld sldOrd">
      <pc:chgData name="Stöckli, Severin (GIBM)" userId="6999ec75-9013-4e09-bb31-6f13bbd51e88" providerId="ADAL" clId="{055A4024-6002-4D87-B1FB-BEE96EE85D5B}" dt="2021-11-09T14:59:39.780" v="2059" actId="20577"/>
      <pc:docMkLst>
        <pc:docMk/>
      </pc:docMkLst>
      <pc:sldChg chg="addSp modSp mod">
        <pc:chgData name="Stöckli, Severin (GIBM)" userId="6999ec75-9013-4e09-bb31-6f13bbd51e88" providerId="ADAL" clId="{055A4024-6002-4D87-B1FB-BEE96EE85D5B}" dt="2021-11-09T14:59:39.780" v="2059" actId="20577"/>
        <pc:sldMkLst>
          <pc:docMk/>
          <pc:sldMk cId="0" sldId="256"/>
        </pc:sldMkLst>
        <pc:spChg chg="add mod">
          <ac:chgData name="Stöckli, Severin (GIBM)" userId="6999ec75-9013-4e09-bb31-6f13bbd51e88" providerId="ADAL" clId="{055A4024-6002-4D87-B1FB-BEE96EE85D5B}" dt="2021-11-09T14:59:16.728" v="2004"/>
          <ac:spMkLst>
            <pc:docMk/>
            <pc:sldMk cId="0" sldId="256"/>
            <ac:spMk id="12" creationId="{0C12FAEA-7469-4139-8836-6F13953FB0E5}"/>
          </ac:spMkLst>
        </pc:spChg>
        <pc:spChg chg="add mod">
          <ac:chgData name="Stöckli, Severin (GIBM)" userId="6999ec75-9013-4e09-bb31-6f13bbd51e88" providerId="ADAL" clId="{055A4024-6002-4D87-B1FB-BEE96EE85D5B}" dt="2021-11-09T14:59:39.780" v="2059" actId="20577"/>
          <ac:spMkLst>
            <pc:docMk/>
            <pc:sldMk cId="0" sldId="256"/>
            <ac:spMk id="13" creationId="{23D53FA5-7D7B-4802-B451-FE34FAEAF143}"/>
          </ac:spMkLst>
        </pc:spChg>
        <pc:spChg chg="mod">
          <ac:chgData name="Stöckli, Severin (GIBM)" userId="6999ec75-9013-4e09-bb31-6f13bbd51e88" providerId="ADAL" clId="{055A4024-6002-4D87-B1FB-BEE96EE85D5B}" dt="2021-11-09T14:33:28.402" v="48" actId="20577"/>
          <ac:spMkLst>
            <pc:docMk/>
            <pc:sldMk cId="0" sldId="256"/>
            <ac:spMk id="71" creationId="{00000000-0000-0000-0000-000000000000}"/>
          </ac:spMkLst>
        </pc:spChg>
      </pc:sldChg>
      <pc:sldChg chg="modSp modAnim">
        <pc:chgData name="Stöckli, Severin (GIBM)" userId="6999ec75-9013-4e09-bb31-6f13bbd51e88" providerId="ADAL" clId="{055A4024-6002-4D87-B1FB-BEE96EE85D5B}" dt="2021-11-09T14:58:41.100" v="2003" actId="20577"/>
        <pc:sldMkLst>
          <pc:docMk/>
          <pc:sldMk cId="0" sldId="257"/>
        </pc:sldMkLst>
        <pc:spChg chg="mod">
          <ac:chgData name="Stöckli, Severin (GIBM)" userId="6999ec75-9013-4e09-bb31-6f13bbd51e88" providerId="ADAL" clId="{055A4024-6002-4D87-B1FB-BEE96EE85D5B}" dt="2021-11-09T14:37:08.372" v="225" actId="2057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Stöckli, Severin (GIBM)" userId="6999ec75-9013-4e09-bb31-6f13bbd51e88" providerId="ADAL" clId="{055A4024-6002-4D87-B1FB-BEE96EE85D5B}" dt="2021-11-09T14:58:41.100" v="2003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 modAnim">
        <pc:chgData name="Stöckli, Severin (GIBM)" userId="6999ec75-9013-4e09-bb31-6f13bbd51e88" providerId="ADAL" clId="{055A4024-6002-4D87-B1FB-BEE96EE85D5B}" dt="2021-11-09T14:34:43.552" v="80" actId="20577"/>
        <pc:sldMkLst>
          <pc:docMk/>
          <pc:sldMk cId="0" sldId="261"/>
        </pc:sldMkLst>
        <pc:spChg chg="mod">
          <ac:chgData name="Stöckli, Severin (GIBM)" userId="6999ec75-9013-4e09-bb31-6f13bbd51e88" providerId="ADAL" clId="{055A4024-6002-4D87-B1FB-BEE96EE85D5B}" dt="2021-11-09T14:34:43.552" v="80" actId="20577"/>
          <ac:spMkLst>
            <pc:docMk/>
            <pc:sldMk cId="0" sldId="261"/>
            <ac:spMk id="125" creationId="{00000000-0000-0000-0000-000000000000}"/>
          </ac:spMkLst>
        </pc:spChg>
      </pc:sldChg>
      <pc:sldChg chg="modSp">
        <pc:chgData name="Stöckli, Severin (GIBM)" userId="6999ec75-9013-4e09-bb31-6f13bbd51e88" providerId="ADAL" clId="{055A4024-6002-4D87-B1FB-BEE96EE85D5B}" dt="2021-11-09T14:43:45.756" v="873" actId="20577"/>
        <pc:sldMkLst>
          <pc:docMk/>
          <pc:sldMk cId="3066835739" sldId="287"/>
        </pc:sldMkLst>
        <pc:spChg chg="mod">
          <ac:chgData name="Stöckli, Severin (GIBM)" userId="6999ec75-9013-4e09-bb31-6f13bbd51e88" providerId="ADAL" clId="{055A4024-6002-4D87-B1FB-BEE96EE85D5B}" dt="2021-11-09T14:42:00.571" v="811" actId="20577"/>
          <ac:spMkLst>
            <pc:docMk/>
            <pc:sldMk cId="3066835739" sldId="287"/>
            <ac:spMk id="92" creationId="{00000000-0000-0000-0000-000000000000}"/>
          </ac:spMkLst>
        </pc:spChg>
        <pc:spChg chg="mod">
          <ac:chgData name="Stöckli, Severin (GIBM)" userId="6999ec75-9013-4e09-bb31-6f13bbd51e88" providerId="ADAL" clId="{055A4024-6002-4D87-B1FB-BEE96EE85D5B}" dt="2021-11-09T14:43:45.756" v="873" actId="20577"/>
          <ac:spMkLst>
            <pc:docMk/>
            <pc:sldMk cId="3066835739" sldId="287"/>
            <ac:spMk id="93" creationId="{00000000-0000-0000-0000-000000000000}"/>
          </ac:spMkLst>
        </pc:spChg>
      </pc:sldChg>
      <pc:sldChg chg="modSp modAnim">
        <pc:chgData name="Stöckli, Severin (GIBM)" userId="6999ec75-9013-4e09-bb31-6f13bbd51e88" providerId="ADAL" clId="{055A4024-6002-4D87-B1FB-BEE96EE85D5B}" dt="2021-11-09T14:48:38.310" v="1344" actId="20577"/>
        <pc:sldMkLst>
          <pc:docMk/>
          <pc:sldMk cId="2034078917" sldId="288"/>
        </pc:sldMkLst>
        <pc:spChg chg="mod">
          <ac:chgData name="Stöckli, Severin (GIBM)" userId="6999ec75-9013-4e09-bb31-6f13bbd51e88" providerId="ADAL" clId="{055A4024-6002-4D87-B1FB-BEE96EE85D5B}" dt="2021-11-09T14:48:38.310" v="1344" actId="20577"/>
          <ac:spMkLst>
            <pc:docMk/>
            <pc:sldMk cId="2034078917" sldId="288"/>
            <ac:spMk id="125" creationId="{00000000-0000-0000-0000-000000000000}"/>
          </ac:spMkLst>
        </pc:spChg>
      </pc:sldChg>
      <pc:sldChg chg="modSp ord modAnim">
        <pc:chgData name="Stöckli, Severin (GIBM)" userId="6999ec75-9013-4e09-bb31-6f13bbd51e88" providerId="ADAL" clId="{055A4024-6002-4D87-B1FB-BEE96EE85D5B}" dt="2021-11-09T14:56:14.451" v="1846" actId="20577"/>
        <pc:sldMkLst>
          <pc:docMk/>
          <pc:sldMk cId="1235970988" sldId="289"/>
        </pc:sldMkLst>
        <pc:spChg chg="mod">
          <ac:chgData name="Stöckli, Severin (GIBM)" userId="6999ec75-9013-4e09-bb31-6f13bbd51e88" providerId="ADAL" clId="{055A4024-6002-4D87-B1FB-BEE96EE85D5B}" dt="2021-11-09T14:52:24.543" v="1714" actId="20577"/>
          <ac:spMkLst>
            <pc:docMk/>
            <pc:sldMk cId="1235970988" sldId="289"/>
            <ac:spMk id="124" creationId="{00000000-0000-0000-0000-000000000000}"/>
          </ac:spMkLst>
        </pc:spChg>
        <pc:spChg chg="mod">
          <ac:chgData name="Stöckli, Severin (GIBM)" userId="6999ec75-9013-4e09-bb31-6f13bbd51e88" providerId="ADAL" clId="{055A4024-6002-4D87-B1FB-BEE96EE85D5B}" dt="2021-11-09T14:56:14.451" v="1846" actId="20577"/>
          <ac:spMkLst>
            <pc:docMk/>
            <pc:sldMk cId="1235970988" sldId="289"/>
            <ac:spMk id="125" creationId="{00000000-0000-0000-0000-000000000000}"/>
          </ac:spMkLst>
        </pc:spChg>
      </pc:sldChg>
      <pc:sldChg chg="modSp modAnim">
        <pc:chgData name="Stöckli, Severin (GIBM)" userId="6999ec75-9013-4e09-bb31-6f13bbd51e88" providerId="ADAL" clId="{055A4024-6002-4D87-B1FB-BEE96EE85D5B}" dt="2021-11-09T14:51:50.049" v="1631" actId="20577"/>
        <pc:sldMkLst>
          <pc:docMk/>
          <pc:sldMk cId="1718979819" sldId="290"/>
        </pc:sldMkLst>
        <pc:spChg chg="mod">
          <ac:chgData name="Stöckli, Severin (GIBM)" userId="6999ec75-9013-4e09-bb31-6f13bbd51e88" providerId="ADAL" clId="{055A4024-6002-4D87-B1FB-BEE96EE85D5B}" dt="2021-11-09T14:51:50.049" v="1631" actId="20577"/>
          <ac:spMkLst>
            <pc:docMk/>
            <pc:sldMk cId="1718979819" sldId="290"/>
            <ac:spMk id="125" creationId="{00000000-0000-0000-0000-000000000000}"/>
          </ac:spMkLst>
        </pc:spChg>
      </pc:sldChg>
      <pc:sldChg chg="modSp mod">
        <pc:chgData name="Stöckli, Severin (GIBM)" userId="6999ec75-9013-4e09-bb31-6f13bbd51e88" providerId="ADAL" clId="{055A4024-6002-4D87-B1FB-BEE96EE85D5B}" dt="2021-11-09T14:41:27.084" v="718" actId="20577"/>
        <pc:sldMkLst>
          <pc:docMk/>
          <pc:sldMk cId="4261684491" sldId="292"/>
        </pc:sldMkLst>
        <pc:spChg chg="mod">
          <ac:chgData name="Stöckli, Severin (GIBM)" userId="6999ec75-9013-4e09-bb31-6f13bbd51e88" providerId="ADAL" clId="{055A4024-6002-4D87-B1FB-BEE96EE85D5B}" dt="2021-11-09T14:41:27.084" v="718" actId="20577"/>
          <ac:spMkLst>
            <pc:docMk/>
            <pc:sldMk cId="4261684491" sldId="292"/>
            <ac:spMk id="125" creationId="{00000000-0000-0000-0000-000000000000}"/>
          </ac:spMkLst>
        </pc:spChg>
      </pc:sldChg>
    </pc:docChg>
  </pc:docChgLst>
  <pc:docChgLst>
    <pc:chgData name="Stöckli, Severin (GIBM)" userId="6999ec75-9013-4e09-bb31-6f13bbd51e88" providerId="ADAL" clId="{42E4C45B-283C-4832-B9CB-FE66B17E4713}"/>
    <pc:docChg chg="custSel modSld">
      <pc:chgData name="Stöckli, Severin (GIBM)" userId="6999ec75-9013-4e09-bb31-6f13bbd51e88" providerId="ADAL" clId="{42E4C45B-283C-4832-B9CB-FE66B17E4713}" dt="2022-05-09T22:12:14.037" v="1026" actId="478"/>
      <pc:docMkLst>
        <pc:docMk/>
      </pc:docMkLst>
      <pc:sldChg chg="modSp mod">
        <pc:chgData name="Stöckli, Severin (GIBM)" userId="6999ec75-9013-4e09-bb31-6f13bbd51e88" providerId="ADAL" clId="{42E4C45B-283C-4832-B9CB-FE66B17E4713}" dt="2022-05-09T21:59:46.569" v="16" actId="20577"/>
        <pc:sldMkLst>
          <pc:docMk/>
          <pc:sldMk cId="0" sldId="256"/>
        </pc:sldMkLst>
        <pc:spChg chg="mod">
          <ac:chgData name="Stöckli, Severin (GIBM)" userId="6999ec75-9013-4e09-bb31-6f13bbd51e88" providerId="ADAL" clId="{42E4C45B-283C-4832-B9CB-FE66B17E4713}" dt="2022-05-09T21:59:46.569" v="16" actId="20577"/>
          <ac:spMkLst>
            <pc:docMk/>
            <pc:sldMk cId="0" sldId="256"/>
            <ac:spMk id="13" creationId="{23D53FA5-7D7B-4802-B451-FE34FAEAF143}"/>
          </ac:spMkLst>
        </pc:spChg>
      </pc:sldChg>
      <pc:sldChg chg="modSp mod">
        <pc:chgData name="Stöckli, Severin (GIBM)" userId="6999ec75-9013-4e09-bb31-6f13bbd51e88" providerId="ADAL" clId="{42E4C45B-283C-4832-B9CB-FE66B17E4713}" dt="2022-05-09T22:01:56.386" v="335" actId="20577"/>
        <pc:sldMkLst>
          <pc:docMk/>
          <pc:sldMk cId="0" sldId="257"/>
        </pc:sldMkLst>
        <pc:spChg chg="mod">
          <ac:chgData name="Stöckli, Severin (GIBM)" userId="6999ec75-9013-4e09-bb31-6f13bbd51e88" providerId="ADAL" clId="{42E4C45B-283C-4832-B9CB-FE66B17E4713}" dt="2022-05-09T22:01:56.386" v="335" actId="2057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Stöckli, Severin (GIBM)" userId="6999ec75-9013-4e09-bb31-6f13bbd51e88" providerId="ADAL" clId="{42E4C45B-283C-4832-B9CB-FE66B17E4713}" dt="2022-05-09T22:01:44.608" v="320" actId="313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Stöckli, Severin (GIBM)" userId="6999ec75-9013-4e09-bb31-6f13bbd51e88" providerId="ADAL" clId="{42E4C45B-283C-4832-B9CB-FE66B17E4713}" dt="2022-05-09T22:11:18.082" v="1015" actId="20577"/>
        <pc:sldMkLst>
          <pc:docMk/>
          <pc:sldMk cId="0" sldId="262"/>
        </pc:sldMkLst>
        <pc:spChg chg="mod">
          <ac:chgData name="Stöckli, Severin (GIBM)" userId="6999ec75-9013-4e09-bb31-6f13bbd51e88" providerId="ADAL" clId="{42E4C45B-283C-4832-B9CB-FE66B17E4713}" dt="2022-05-09T22:11:18.082" v="1015" actId="20577"/>
          <ac:spMkLst>
            <pc:docMk/>
            <pc:sldMk cId="0" sldId="262"/>
            <ac:spMk id="136" creationId="{00000000-0000-0000-0000-000000000000}"/>
          </ac:spMkLst>
        </pc:spChg>
      </pc:sldChg>
      <pc:sldChg chg="modSp mod">
        <pc:chgData name="Stöckli, Severin (GIBM)" userId="6999ec75-9013-4e09-bb31-6f13bbd51e88" providerId="ADAL" clId="{42E4C45B-283C-4832-B9CB-FE66B17E4713}" dt="2022-05-09T22:02:53.009" v="438" actId="20577"/>
        <pc:sldMkLst>
          <pc:docMk/>
          <pc:sldMk cId="3066835739" sldId="287"/>
        </pc:sldMkLst>
        <pc:spChg chg="mod">
          <ac:chgData name="Stöckli, Severin (GIBM)" userId="6999ec75-9013-4e09-bb31-6f13bbd51e88" providerId="ADAL" clId="{42E4C45B-283C-4832-B9CB-FE66B17E4713}" dt="2022-05-09T22:02:35.171" v="384" actId="20577"/>
          <ac:spMkLst>
            <pc:docMk/>
            <pc:sldMk cId="3066835739" sldId="287"/>
            <ac:spMk id="92" creationId="{00000000-0000-0000-0000-000000000000}"/>
          </ac:spMkLst>
        </pc:spChg>
        <pc:spChg chg="mod">
          <ac:chgData name="Stöckli, Severin (GIBM)" userId="6999ec75-9013-4e09-bb31-6f13bbd51e88" providerId="ADAL" clId="{42E4C45B-283C-4832-B9CB-FE66B17E4713}" dt="2022-05-09T22:02:53.009" v="438" actId="20577"/>
          <ac:spMkLst>
            <pc:docMk/>
            <pc:sldMk cId="3066835739" sldId="287"/>
            <ac:spMk id="93" creationId="{00000000-0000-0000-0000-000000000000}"/>
          </ac:spMkLst>
        </pc:spChg>
      </pc:sldChg>
      <pc:sldChg chg="modSp mod">
        <pc:chgData name="Stöckli, Severin (GIBM)" userId="6999ec75-9013-4e09-bb31-6f13bbd51e88" providerId="ADAL" clId="{42E4C45B-283C-4832-B9CB-FE66B17E4713}" dt="2022-05-09T22:09:36.328" v="813" actId="20577"/>
        <pc:sldMkLst>
          <pc:docMk/>
          <pc:sldMk cId="2034078917" sldId="288"/>
        </pc:sldMkLst>
        <pc:spChg chg="mod">
          <ac:chgData name="Stöckli, Severin (GIBM)" userId="6999ec75-9013-4e09-bb31-6f13bbd51e88" providerId="ADAL" clId="{42E4C45B-283C-4832-B9CB-FE66B17E4713}" dt="2022-05-09T22:09:36.328" v="813" actId="20577"/>
          <ac:spMkLst>
            <pc:docMk/>
            <pc:sldMk cId="2034078917" sldId="288"/>
            <ac:spMk id="125" creationId="{00000000-0000-0000-0000-000000000000}"/>
          </ac:spMkLst>
        </pc:spChg>
      </pc:sldChg>
      <pc:sldChg chg="modSp mod">
        <pc:chgData name="Stöckli, Severin (GIBM)" userId="6999ec75-9013-4e09-bb31-6f13bbd51e88" providerId="ADAL" clId="{42E4C45B-283C-4832-B9CB-FE66B17E4713}" dt="2022-05-09T22:10:25.028" v="1008" actId="20577"/>
        <pc:sldMkLst>
          <pc:docMk/>
          <pc:sldMk cId="1718979819" sldId="290"/>
        </pc:sldMkLst>
        <pc:spChg chg="mod">
          <ac:chgData name="Stöckli, Severin (GIBM)" userId="6999ec75-9013-4e09-bb31-6f13bbd51e88" providerId="ADAL" clId="{42E4C45B-283C-4832-B9CB-FE66B17E4713}" dt="2022-05-09T22:10:25.028" v="1008" actId="20577"/>
          <ac:spMkLst>
            <pc:docMk/>
            <pc:sldMk cId="1718979819" sldId="290"/>
            <ac:spMk id="125" creationId="{00000000-0000-0000-0000-000000000000}"/>
          </ac:spMkLst>
        </pc:spChg>
      </pc:sldChg>
      <pc:sldChg chg="modSp mod">
        <pc:chgData name="Stöckli, Severin (GIBM)" userId="6999ec75-9013-4e09-bb31-6f13bbd51e88" providerId="ADAL" clId="{42E4C45B-283C-4832-B9CB-FE66B17E4713}" dt="2022-05-09T22:01:11.702" v="243" actId="20577"/>
        <pc:sldMkLst>
          <pc:docMk/>
          <pc:sldMk cId="4261684491" sldId="292"/>
        </pc:sldMkLst>
        <pc:spChg chg="mod">
          <ac:chgData name="Stöckli, Severin (GIBM)" userId="6999ec75-9013-4e09-bb31-6f13bbd51e88" providerId="ADAL" clId="{42E4C45B-283C-4832-B9CB-FE66B17E4713}" dt="2022-05-09T22:01:11.702" v="243" actId="20577"/>
          <ac:spMkLst>
            <pc:docMk/>
            <pc:sldMk cId="4261684491" sldId="292"/>
            <ac:spMk id="125" creationId="{00000000-0000-0000-0000-000000000000}"/>
          </ac:spMkLst>
        </pc:spChg>
      </pc:sldChg>
      <pc:sldChg chg="addSp delSp modSp mod">
        <pc:chgData name="Stöckli, Severin (GIBM)" userId="6999ec75-9013-4e09-bb31-6f13bbd51e88" providerId="ADAL" clId="{42E4C45B-283C-4832-B9CB-FE66B17E4713}" dt="2022-05-09T22:12:14.037" v="1026" actId="478"/>
        <pc:sldMkLst>
          <pc:docMk/>
          <pc:sldMk cId="589145743" sldId="294"/>
        </pc:sldMkLst>
        <pc:spChg chg="add del mod">
          <ac:chgData name="Stöckli, Severin (GIBM)" userId="6999ec75-9013-4e09-bb31-6f13bbd51e88" providerId="ADAL" clId="{42E4C45B-283C-4832-B9CB-FE66B17E4713}" dt="2022-05-09T22:11:52.292" v="1019"/>
          <ac:spMkLst>
            <pc:docMk/>
            <pc:sldMk cId="589145743" sldId="294"/>
            <ac:spMk id="12" creationId="{0771CE62-2C6D-3589-DE5E-A22E918799EB}"/>
          </ac:spMkLst>
        </pc:spChg>
        <pc:picChg chg="add del mod">
          <ac:chgData name="Stöckli, Severin (GIBM)" userId="6999ec75-9013-4e09-bb31-6f13bbd51e88" providerId="ADAL" clId="{42E4C45B-283C-4832-B9CB-FE66B17E4713}" dt="2022-05-09T22:12:14.037" v="1026" actId="478"/>
          <ac:picMkLst>
            <pc:docMk/>
            <pc:sldMk cId="589145743" sldId="294"/>
            <ac:picMk id="2" creationId="{D2C388B4-4CB3-60A4-2A26-36E2BE655D1E}"/>
          </ac:picMkLst>
        </pc:picChg>
      </pc:sldChg>
    </pc:docChg>
  </pc:docChgLst>
  <pc:docChgLst>
    <pc:chgData name="Severin" userId="6999ec75-9013-4e09-bb31-6f13bbd51e88" providerId="ADAL" clId="{48F33096-8F90-4511-9FD0-CEEE0B620B94}"/>
    <pc:docChg chg="undo custSel addSld delSld modSld sldOrd">
      <pc:chgData name="Severin" userId="6999ec75-9013-4e09-bb31-6f13bbd51e88" providerId="ADAL" clId="{48F33096-8F90-4511-9FD0-CEEE0B620B94}" dt="2021-03-04T07:50:01.444" v="1655" actId="20577"/>
      <pc:docMkLst>
        <pc:docMk/>
      </pc:docMkLst>
      <pc:sldChg chg="modSp mod">
        <pc:chgData name="Severin" userId="6999ec75-9013-4e09-bb31-6f13bbd51e88" providerId="ADAL" clId="{48F33096-8F90-4511-9FD0-CEEE0B620B94}" dt="2021-02-11T09:30:58.141" v="115" actId="20577"/>
        <pc:sldMkLst>
          <pc:docMk/>
          <pc:sldMk cId="0" sldId="256"/>
        </pc:sldMkLst>
        <pc:spChg chg="mod">
          <ac:chgData name="Severin" userId="6999ec75-9013-4e09-bb31-6f13bbd51e88" providerId="ADAL" clId="{48F33096-8F90-4511-9FD0-CEEE0B620B94}" dt="2021-02-11T09:30:58.141" v="115" actId="20577"/>
          <ac:spMkLst>
            <pc:docMk/>
            <pc:sldMk cId="0" sldId="256"/>
            <ac:spMk id="71" creationId="{00000000-0000-0000-0000-000000000000}"/>
          </ac:spMkLst>
        </pc:spChg>
      </pc:sldChg>
      <pc:sldChg chg="addSp delSp modSp mod addAnim delAnim modAnim">
        <pc:chgData name="Severin" userId="6999ec75-9013-4e09-bb31-6f13bbd51e88" providerId="ADAL" clId="{48F33096-8F90-4511-9FD0-CEEE0B620B94}" dt="2021-02-11T10:02:22.832" v="1595" actId="20577"/>
        <pc:sldMkLst>
          <pc:docMk/>
          <pc:sldMk cId="0" sldId="257"/>
        </pc:sldMkLst>
        <pc:spChg chg="mod">
          <ac:chgData name="Severin" userId="6999ec75-9013-4e09-bb31-6f13bbd51e88" providerId="ADAL" clId="{48F33096-8F90-4511-9FD0-CEEE0B620B94}" dt="2021-02-11T09:39:59.486" v="505" actId="14100"/>
          <ac:spMkLst>
            <pc:docMk/>
            <pc:sldMk cId="0" sldId="257"/>
            <ac:spMk id="92" creationId="{00000000-0000-0000-0000-000000000000}"/>
          </ac:spMkLst>
        </pc:spChg>
        <pc:spChg chg="add del mod">
          <ac:chgData name="Severin" userId="6999ec75-9013-4e09-bb31-6f13bbd51e88" providerId="ADAL" clId="{48F33096-8F90-4511-9FD0-CEEE0B620B94}" dt="2021-02-11T10:02:22.832" v="1595" actId="20577"/>
          <ac:spMkLst>
            <pc:docMk/>
            <pc:sldMk cId="0" sldId="257"/>
            <ac:spMk id="93" creationId="{00000000-0000-0000-0000-000000000000}"/>
          </ac:spMkLst>
        </pc:spChg>
      </pc:sldChg>
      <pc:sldChg chg="delSp mod">
        <pc:chgData name="Severin" userId="6999ec75-9013-4e09-bb31-6f13bbd51e88" providerId="ADAL" clId="{48F33096-8F90-4511-9FD0-CEEE0B620B94}" dt="2021-03-04T07:30:23.864" v="1611" actId="478"/>
        <pc:sldMkLst>
          <pc:docMk/>
          <pc:sldMk cId="0" sldId="262"/>
        </pc:sldMkLst>
        <pc:spChg chg="del">
          <ac:chgData name="Severin" userId="6999ec75-9013-4e09-bb31-6f13bbd51e88" providerId="ADAL" clId="{48F33096-8F90-4511-9FD0-CEEE0B620B94}" dt="2021-03-04T07:30:23.864" v="1611" actId="478"/>
          <ac:spMkLst>
            <pc:docMk/>
            <pc:sldMk cId="0" sldId="262"/>
            <ac:spMk id="137" creationId="{00000000-0000-0000-0000-000000000000}"/>
          </ac:spMkLst>
        </pc:spChg>
      </pc:sldChg>
      <pc:sldChg chg="modSp modAnim">
        <pc:chgData name="Severin" userId="6999ec75-9013-4e09-bb31-6f13bbd51e88" providerId="ADAL" clId="{48F33096-8F90-4511-9FD0-CEEE0B620B94}" dt="2021-02-11T09:47:24.763" v="720" actId="20577"/>
        <pc:sldMkLst>
          <pc:docMk/>
          <pc:sldMk cId="3066835739" sldId="287"/>
        </pc:sldMkLst>
        <pc:spChg chg="mod">
          <ac:chgData name="Severin" userId="6999ec75-9013-4e09-bb31-6f13bbd51e88" providerId="ADAL" clId="{48F33096-8F90-4511-9FD0-CEEE0B620B94}" dt="2021-02-11T09:47:17.182" v="717" actId="20577"/>
          <ac:spMkLst>
            <pc:docMk/>
            <pc:sldMk cId="3066835739" sldId="287"/>
            <ac:spMk id="92" creationId="{00000000-0000-0000-0000-000000000000}"/>
          </ac:spMkLst>
        </pc:spChg>
        <pc:spChg chg="mod">
          <ac:chgData name="Severin" userId="6999ec75-9013-4e09-bb31-6f13bbd51e88" providerId="ADAL" clId="{48F33096-8F90-4511-9FD0-CEEE0B620B94}" dt="2021-02-11T09:46:37.101" v="679" actId="113"/>
          <ac:spMkLst>
            <pc:docMk/>
            <pc:sldMk cId="3066835739" sldId="287"/>
            <ac:spMk id="93" creationId="{00000000-0000-0000-0000-000000000000}"/>
          </ac:spMkLst>
        </pc:spChg>
      </pc:sldChg>
      <pc:sldChg chg="modSp modAnim">
        <pc:chgData name="Severin" userId="6999ec75-9013-4e09-bb31-6f13bbd51e88" providerId="ADAL" clId="{48F33096-8F90-4511-9FD0-CEEE0B620B94}" dt="2021-02-11T09:48:10.956" v="890" actId="20577"/>
        <pc:sldMkLst>
          <pc:docMk/>
          <pc:sldMk cId="2034078917" sldId="288"/>
        </pc:sldMkLst>
        <pc:spChg chg="mod">
          <ac:chgData name="Severin" userId="6999ec75-9013-4e09-bb31-6f13bbd51e88" providerId="ADAL" clId="{48F33096-8F90-4511-9FD0-CEEE0B620B94}" dt="2021-02-11T09:48:10.956" v="890" actId="20577"/>
          <ac:spMkLst>
            <pc:docMk/>
            <pc:sldMk cId="2034078917" sldId="288"/>
            <ac:spMk id="125" creationId="{00000000-0000-0000-0000-000000000000}"/>
          </ac:spMkLst>
        </pc:spChg>
      </pc:sldChg>
      <pc:sldChg chg="modSp ord modAnim">
        <pc:chgData name="Severin" userId="6999ec75-9013-4e09-bb31-6f13bbd51e88" providerId="ADAL" clId="{48F33096-8F90-4511-9FD0-CEEE0B620B94}" dt="2021-03-04T07:26:17.937" v="1599"/>
        <pc:sldMkLst>
          <pc:docMk/>
          <pc:sldMk cId="1235970988" sldId="289"/>
        </pc:sldMkLst>
        <pc:spChg chg="mod">
          <ac:chgData name="Severin" userId="6999ec75-9013-4e09-bb31-6f13bbd51e88" providerId="ADAL" clId="{48F33096-8F90-4511-9FD0-CEEE0B620B94}" dt="2021-02-11T10:01:45.589" v="1507" actId="20577"/>
          <ac:spMkLst>
            <pc:docMk/>
            <pc:sldMk cId="1235970988" sldId="289"/>
            <ac:spMk id="124" creationId="{00000000-0000-0000-0000-000000000000}"/>
          </ac:spMkLst>
        </pc:spChg>
        <pc:spChg chg="mod">
          <ac:chgData name="Severin" userId="6999ec75-9013-4e09-bb31-6f13bbd51e88" providerId="ADAL" clId="{48F33096-8F90-4511-9FD0-CEEE0B620B94}" dt="2021-02-11T10:01:21.040" v="1473" actId="20577"/>
          <ac:spMkLst>
            <pc:docMk/>
            <pc:sldMk cId="1235970988" sldId="289"/>
            <ac:spMk id="125" creationId="{00000000-0000-0000-0000-000000000000}"/>
          </ac:spMkLst>
        </pc:spChg>
      </pc:sldChg>
      <pc:sldChg chg="modSp modAnim">
        <pc:chgData name="Severin" userId="6999ec75-9013-4e09-bb31-6f13bbd51e88" providerId="ADAL" clId="{48F33096-8F90-4511-9FD0-CEEE0B620B94}" dt="2021-02-11T09:50:27.372" v="1063" actId="20577"/>
        <pc:sldMkLst>
          <pc:docMk/>
          <pc:sldMk cId="1718979819" sldId="290"/>
        </pc:sldMkLst>
        <pc:spChg chg="mod">
          <ac:chgData name="Severin" userId="6999ec75-9013-4e09-bb31-6f13bbd51e88" providerId="ADAL" clId="{48F33096-8F90-4511-9FD0-CEEE0B620B94}" dt="2021-02-11T09:50:27.372" v="1063" actId="20577"/>
          <ac:spMkLst>
            <pc:docMk/>
            <pc:sldMk cId="1718979819" sldId="290"/>
            <ac:spMk id="125" creationId="{00000000-0000-0000-0000-000000000000}"/>
          </ac:spMkLst>
        </pc:spChg>
      </pc:sldChg>
      <pc:sldChg chg="del">
        <pc:chgData name="Severin" userId="6999ec75-9013-4e09-bb31-6f13bbd51e88" providerId="ADAL" clId="{48F33096-8F90-4511-9FD0-CEEE0B620B94}" dt="2021-02-11T10:03:42.216" v="1596" actId="2696"/>
        <pc:sldMkLst>
          <pc:docMk/>
          <pc:sldMk cId="1251340761" sldId="291"/>
        </pc:sldMkLst>
      </pc:sldChg>
      <pc:sldChg chg="modSp mod">
        <pc:chgData name="Severin" userId="6999ec75-9013-4e09-bb31-6f13bbd51e88" providerId="ADAL" clId="{48F33096-8F90-4511-9FD0-CEEE0B620B94}" dt="2021-03-04T07:50:01.444" v="1655" actId="20577"/>
        <pc:sldMkLst>
          <pc:docMk/>
          <pc:sldMk cId="4261684491" sldId="292"/>
        </pc:sldMkLst>
        <pc:spChg chg="mod">
          <ac:chgData name="Severin" userId="6999ec75-9013-4e09-bb31-6f13bbd51e88" providerId="ADAL" clId="{48F33096-8F90-4511-9FD0-CEEE0B620B94}" dt="2021-03-04T07:50:01.444" v="1655" actId="20577"/>
          <ac:spMkLst>
            <pc:docMk/>
            <pc:sldMk cId="4261684491" sldId="292"/>
            <ac:spMk id="125" creationId="{00000000-0000-0000-0000-000000000000}"/>
          </ac:spMkLst>
        </pc:spChg>
      </pc:sldChg>
      <pc:sldChg chg="addSp delSp modSp del mod delAnim">
        <pc:chgData name="Severin" userId="6999ec75-9013-4e09-bb31-6f13bbd51e88" providerId="ADAL" clId="{48F33096-8F90-4511-9FD0-CEEE0B620B94}" dt="2021-03-04T07:22:16.266" v="1597" actId="47"/>
        <pc:sldMkLst>
          <pc:docMk/>
          <pc:sldMk cId="2389245280" sldId="293"/>
        </pc:sldMkLst>
        <pc:graphicFrameChg chg="add del mod">
          <ac:chgData name="Severin" userId="6999ec75-9013-4e09-bb31-6f13bbd51e88" providerId="ADAL" clId="{48F33096-8F90-4511-9FD0-CEEE0B620B94}" dt="2021-02-11T08:36:05.585" v="2" actId="478"/>
          <ac:graphicFrameMkLst>
            <pc:docMk/>
            <pc:sldMk cId="2389245280" sldId="293"/>
            <ac:graphicFrameMk id="4" creationId="{2BB8D584-EA03-44BA-A2A6-5A61B5DB7BC1}"/>
          </ac:graphicFrameMkLst>
        </pc:graphicFrameChg>
        <pc:picChg chg="del">
          <ac:chgData name="Severin" userId="6999ec75-9013-4e09-bb31-6f13bbd51e88" providerId="ADAL" clId="{48F33096-8F90-4511-9FD0-CEEE0B620B94}" dt="2021-02-11T08:35:52.260" v="0" actId="478"/>
          <ac:picMkLst>
            <pc:docMk/>
            <pc:sldMk cId="2389245280" sldId="293"/>
            <ac:picMk id="3" creationId="{A8D70F04-8FC5-486F-916C-FF34046AA196}"/>
          </ac:picMkLst>
        </pc:picChg>
      </pc:sldChg>
      <pc:sldChg chg="addSp delSp modSp mod delAnim modAnim">
        <pc:chgData name="Severin" userId="6999ec75-9013-4e09-bb31-6f13bbd51e88" providerId="ADAL" clId="{48F33096-8F90-4511-9FD0-CEEE0B620B94}" dt="2021-03-04T07:29:08.741" v="1605" actId="21"/>
        <pc:sldMkLst>
          <pc:docMk/>
          <pc:sldMk cId="589145743" sldId="294"/>
        </pc:sldMkLst>
        <pc:picChg chg="add del mod">
          <ac:chgData name="Severin" userId="6999ec75-9013-4e09-bb31-6f13bbd51e88" providerId="ADAL" clId="{48F33096-8F90-4511-9FD0-CEEE0B620B94}" dt="2021-03-04T07:29:08.741" v="1605" actId="21"/>
          <ac:picMkLst>
            <pc:docMk/>
            <pc:sldMk cId="589145743" sldId="294"/>
            <ac:picMk id="2" creationId="{B9E05148-896A-459F-989B-8109D13E8DD9}"/>
          </ac:picMkLst>
        </pc:picChg>
      </pc:sldChg>
      <pc:sldChg chg="addSp modSp new del mod modAnim">
        <pc:chgData name="Severin" userId="6999ec75-9013-4e09-bb31-6f13bbd51e88" providerId="ADAL" clId="{48F33096-8F90-4511-9FD0-CEEE0B620B94}" dt="2021-03-04T07:30:02.254" v="1610" actId="47"/>
        <pc:sldMkLst>
          <pc:docMk/>
          <pc:sldMk cId="2229017873" sldId="295"/>
        </pc:sldMkLst>
        <pc:picChg chg="add mod">
          <ac:chgData name="Severin" userId="6999ec75-9013-4e09-bb31-6f13bbd51e88" providerId="ADAL" clId="{48F33096-8F90-4511-9FD0-CEEE0B620B94}" dt="2021-03-04T07:29:25.295" v="1609" actId="1076"/>
          <ac:picMkLst>
            <pc:docMk/>
            <pc:sldMk cId="2229017873" sldId="295"/>
            <ac:picMk id="3" creationId="{55E33A05-DA8E-4507-A2C5-468BC524257F}"/>
          </ac:picMkLst>
        </pc:picChg>
      </pc:sldChg>
    </pc:docChg>
  </pc:docChgLst>
  <pc:docChgLst>
    <pc:chgData name="Stöckli, Severin (GIBM)" userId="6999ec75-9013-4e09-bb31-6f13bbd51e88" providerId="ADAL" clId="{9EDA1558-3558-4D51-950B-D41508BF4BEB}"/>
    <pc:docChg chg="undo redo custSel addSld delSld modSld sldOrd">
      <pc:chgData name="Stöckli, Severin (GIBM)" userId="6999ec75-9013-4e09-bb31-6f13bbd51e88" providerId="ADAL" clId="{9EDA1558-3558-4D51-950B-D41508BF4BEB}" dt="2022-11-09T09:54:50.557" v="1511" actId="20577"/>
      <pc:docMkLst>
        <pc:docMk/>
      </pc:docMkLst>
      <pc:sldChg chg="modSp mod">
        <pc:chgData name="Stöckli, Severin (GIBM)" userId="6999ec75-9013-4e09-bb31-6f13bbd51e88" providerId="ADAL" clId="{9EDA1558-3558-4D51-950B-D41508BF4BEB}" dt="2022-11-09T09:54:50.557" v="1511" actId="20577"/>
        <pc:sldMkLst>
          <pc:docMk/>
          <pc:sldMk cId="0" sldId="256"/>
        </pc:sldMkLst>
        <pc:spChg chg="mod">
          <ac:chgData name="Stöckli, Severin (GIBM)" userId="6999ec75-9013-4e09-bb31-6f13bbd51e88" providerId="ADAL" clId="{9EDA1558-3558-4D51-950B-D41508BF4BEB}" dt="2022-09-08T11:13:23.019" v="136" actId="20577"/>
          <ac:spMkLst>
            <pc:docMk/>
            <pc:sldMk cId="0" sldId="256"/>
            <ac:spMk id="13" creationId="{23D53FA5-7D7B-4802-B451-FE34FAEAF143}"/>
          </ac:spMkLst>
        </pc:spChg>
        <pc:spChg chg="mod">
          <ac:chgData name="Stöckli, Severin (GIBM)" userId="6999ec75-9013-4e09-bb31-6f13bbd51e88" providerId="ADAL" clId="{9EDA1558-3558-4D51-950B-D41508BF4BEB}" dt="2022-11-09T09:54:50.557" v="1511" actId="20577"/>
          <ac:spMkLst>
            <pc:docMk/>
            <pc:sldMk cId="0" sldId="256"/>
            <ac:spMk id="71" creationId="{00000000-0000-0000-0000-000000000000}"/>
          </ac:spMkLst>
        </pc:spChg>
      </pc:sldChg>
      <pc:sldChg chg="modSp mod">
        <pc:chgData name="Stöckli, Severin (GIBM)" userId="6999ec75-9013-4e09-bb31-6f13bbd51e88" providerId="ADAL" clId="{9EDA1558-3558-4D51-950B-D41508BF4BEB}" dt="2022-09-08T11:53:25.397" v="1454" actId="20577"/>
        <pc:sldMkLst>
          <pc:docMk/>
          <pc:sldMk cId="0" sldId="257"/>
        </pc:sldMkLst>
        <pc:spChg chg="mod">
          <ac:chgData name="Stöckli, Severin (GIBM)" userId="6999ec75-9013-4e09-bb31-6f13bbd51e88" providerId="ADAL" clId="{9EDA1558-3558-4D51-950B-D41508BF4BEB}" dt="2022-09-08T11:53:25.397" v="1454" actId="20577"/>
          <ac:spMkLst>
            <pc:docMk/>
            <pc:sldMk cId="0" sldId="257"/>
            <ac:spMk id="92" creationId="{00000000-0000-0000-0000-000000000000}"/>
          </ac:spMkLst>
        </pc:spChg>
      </pc:sldChg>
      <pc:sldChg chg="modSp mod">
        <pc:chgData name="Stöckli, Severin (GIBM)" userId="6999ec75-9013-4e09-bb31-6f13bbd51e88" providerId="ADAL" clId="{9EDA1558-3558-4D51-950B-D41508BF4BEB}" dt="2022-09-08T11:31:34.557" v="1032" actId="20577"/>
        <pc:sldMkLst>
          <pc:docMk/>
          <pc:sldMk cId="0" sldId="261"/>
        </pc:sldMkLst>
        <pc:spChg chg="mod">
          <ac:chgData name="Stöckli, Severin (GIBM)" userId="6999ec75-9013-4e09-bb31-6f13bbd51e88" providerId="ADAL" clId="{9EDA1558-3558-4D51-950B-D41508BF4BEB}" dt="2022-09-08T11:31:34.557" v="1032" actId="20577"/>
          <ac:spMkLst>
            <pc:docMk/>
            <pc:sldMk cId="0" sldId="261"/>
            <ac:spMk id="125" creationId="{00000000-0000-0000-0000-000000000000}"/>
          </ac:spMkLst>
        </pc:spChg>
      </pc:sldChg>
      <pc:sldChg chg="modSp mod">
        <pc:chgData name="Stöckli, Severin (GIBM)" userId="6999ec75-9013-4e09-bb31-6f13bbd51e88" providerId="ADAL" clId="{9EDA1558-3558-4D51-950B-D41508BF4BEB}" dt="2022-09-08T11:13:52.694" v="147" actId="20577"/>
        <pc:sldMkLst>
          <pc:docMk/>
          <pc:sldMk cId="0" sldId="262"/>
        </pc:sldMkLst>
        <pc:spChg chg="mod">
          <ac:chgData name="Stöckli, Severin (GIBM)" userId="6999ec75-9013-4e09-bb31-6f13bbd51e88" providerId="ADAL" clId="{9EDA1558-3558-4D51-950B-D41508BF4BEB}" dt="2022-09-08T11:13:52.694" v="147" actId="20577"/>
          <ac:spMkLst>
            <pc:docMk/>
            <pc:sldMk cId="0" sldId="262"/>
            <ac:spMk id="136" creationId="{00000000-0000-0000-0000-000000000000}"/>
          </ac:spMkLst>
        </pc:spChg>
      </pc:sldChg>
      <pc:sldChg chg="modSp mod">
        <pc:chgData name="Stöckli, Severin (GIBM)" userId="6999ec75-9013-4e09-bb31-6f13bbd51e88" providerId="ADAL" clId="{9EDA1558-3558-4D51-950B-D41508BF4BEB}" dt="2022-09-08T11:19:24.418" v="344" actId="20577"/>
        <pc:sldMkLst>
          <pc:docMk/>
          <pc:sldMk cId="3066835739" sldId="287"/>
        </pc:sldMkLst>
        <pc:spChg chg="mod">
          <ac:chgData name="Stöckli, Severin (GIBM)" userId="6999ec75-9013-4e09-bb31-6f13bbd51e88" providerId="ADAL" clId="{9EDA1558-3558-4D51-950B-D41508BF4BEB}" dt="2022-09-08T11:19:24.418" v="344" actId="20577"/>
          <ac:spMkLst>
            <pc:docMk/>
            <pc:sldMk cId="3066835739" sldId="287"/>
            <ac:spMk id="92" creationId="{00000000-0000-0000-0000-000000000000}"/>
          </ac:spMkLst>
        </pc:spChg>
        <pc:spChg chg="mod">
          <ac:chgData name="Stöckli, Severin (GIBM)" userId="6999ec75-9013-4e09-bb31-6f13bbd51e88" providerId="ADAL" clId="{9EDA1558-3558-4D51-950B-D41508BF4BEB}" dt="2022-09-08T11:17:27.125" v="213" actId="20577"/>
          <ac:spMkLst>
            <pc:docMk/>
            <pc:sldMk cId="3066835739" sldId="287"/>
            <ac:spMk id="93" creationId="{00000000-0000-0000-0000-000000000000}"/>
          </ac:spMkLst>
        </pc:spChg>
      </pc:sldChg>
      <pc:sldChg chg="modSp mod">
        <pc:chgData name="Stöckli, Severin (GIBM)" userId="6999ec75-9013-4e09-bb31-6f13bbd51e88" providerId="ADAL" clId="{9EDA1558-3558-4D51-950B-D41508BF4BEB}" dt="2022-09-08T11:24:51.022" v="546" actId="20577"/>
        <pc:sldMkLst>
          <pc:docMk/>
          <pc:sldMk cId="2034078917" sldId="288"/>
        </pc:sldMkLst>
        <pc:spChg chg="mod">
          <ac:chgData name="Stöckli, Severin (GIBM)" userId="6999ec75-9013-4e09-bb31-6f13bbd51e88" providerId="ADAL" clId="{9EDA1558-3558-4D51-950B-D41508BF4BEB}" dt="2022-09-08T11:24:51.022" v="546" actId="20577"/>
          <ac:spMkLst>
            <pc:docMk/>
            <pc:sldMk cId="2034078917" sldId="288"/>
            <ac:spMk id="125" creationId="{00000000-0000-0000-0000-000000000000}"/>
          </ac:spMkLst>
        </pc:spChg>
      </pc:sldChg>
      <pc:sldChg chg="addSp delSp modSp mod ord">
        <pc:chgData name="Stöckli, Severin (GIBM)" userId="6999ec75-9013-4e09-bb31-6f13bbd51e88" providerId="ADAL" clId="{9EDA1558-3558-4D51-950B-D41508BF4BEB}" dt="2022-09-08T12:05:34.269" v="1468" actId="1076"/>
        <pc:sldMkLst>
          <pc:docMk/>
          <pc:sldMk cId="1235970988" sldId="289"/>
        </pc:sldMkLst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4" creationId="{BBC850E2-0CB5-EE3A-5D10-8FBF8C484F06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5" creationId="{05CA8D7A-2BEC-C19F-1928-07F1AECA0953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6" creationId="{3266A047-5FDD-3C61-8C00-84ECC1765F1D}"/>
          </ac:spMkLst>
        </pc:spChg>
        <pc:spChg chg="mod">
          <ac:chgData name="Stöckli, Severin (GIBM)" userId="6999ec75-9013-4e09-bb31-6f13bbd51e88" providerId="ADAL" clId="{9EDA1558-3558-4D51-950B-D41508BF4BEB}" dt="2022-09-08T12:05:14.870" v="1461" actId="20577"/>
          <ac:spMkLst>
            <pc:docMk/>
            <pc:sldMk cId="1235970988" sldId="289"/>
            <ac:spMk id="7" creationId="{87E171F4-4C71-9BBE-6DB5-92C7F7C52860}"/>
          </ac:spMkLst>
        </pc:spChg>
        <pc:spChg chg="mod">
          <ac:chgData name="Stöckli, Severin (GIBM)" userId="6999ec75-9013-4e09-bb31-6f13bbd51e88" providerId="ADAL" clId="{9EDA1558-3558-4D51-950B-D41508BF4BEB}" dt="2022-09-08T12:05:19.836" v="1467" actId="20577"/>
          <ac:spMkLst>
            <pc:docMk/>
            <pc:sldMk cId="1235970988" sldId="289"/>
            <ac:spMk id="8" creationId="{2753D0F4-F9E7-5DE8-C7AA-88B68E395052}"/>
          </ac:spMkLst>
        </pc:spChg>
        <pc:spChg chg="mod">
          <ac:chgData name="Stöckli, Severin (GIBM)" userId="6999ec75-9013-4e09-bb31-6f13bbd51e88" providerId="ADAL" clId="{9EDA1558-3558-4D51-950B-D41508BF4BEB}" dt="2022-09-08T11:45:43.929" v="1339" actId="1076"/>
          <ac:spMkLst>
            <pc:docMk/>
            <pc:sldMk cId="1235970988" sldId="289"/>
            <ac:spMk id="9" creationId="{66593A2B-C930-77AE-EB0C-68EAF2617586}"/>
          </ac:spMkLst>
        </pc:spChg>
        <pc:spChg chg="mod">
          <ac:chgData name="Stöckli, Severin (GIBM)" userId="6999ec75-9013-4e09-bb31-6f13bbd51e88" providerId="ADAL" clId="{9EDA1558-3558-4D51-950B-D41508BF4BEB}" dt="2022-09-08T11:45:51.571" v="1340" actId="1076"/>
          <ac:spMkLst>
            <pc:docMk/>
            <pc:sldMk cId="1235970988" sldId="289"/>
            <ac:spMk id="10" creationId="{D3EFC02A-CDFF-94D1-6DF1-1835B25C3F86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12" creationId="{AEFC39B2-8183-6FB4-AB3B-857BEF6540D4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13" creationId="{A358082C-3F71-3EDB-7C26-FDD6C725A0ED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14" creationId="{1E1F2380-2504-EBAF-F546-16C3EE1D5C18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15" creationId="{CB595F66-43D0-2652-FF08-274B6EBC7D04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17" creationId="{00338BEA-08D3-DFA7-9E74-6169E3E85166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18" creationId="{9080709E-1666-8244-EC20-11502370FD7E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19" creationId="{F9BC3376-2403-24F9-B562-E4370EF2238E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20" creationId="{32395772-B947-EF4D-058B-475EA4F8F04C}"/>
          </ac:spMkLst>
        </pc:spChg>
        <pc:spChg chg="mod">
          <ac:chgData name="Stöckli, Severin (GIBM)" userId="6999ec75-9013-4e09-bb31-6f13bbd51e88" providerId="ADAL" clId="{9EDA1558-3558-4D51-950B-D41508BF4BEB}" dt="2022-09-08T11:33:44.291" v="1096"/>
          <ac:spMkLst>
            <pc:docMk/>
            <pc:sldMk cId="1235970988" sldId="289"/>
            <ac:spMk id="21" creationId="{B855A762-9AB1-BB71-1896-FF6780CE6F90}"/>
          </ac:spMkLst>
        </pc:spChg>
        <pc:spChg chg="add del">
          <ac:chgData name="Stöckli, Severin (GIBM)" userId="6999ec75-9013-4e09-bb31-6f13bbd51e88" providerId="ADAL" clId="{9EDA1558-3558-4D51-950B-D41508BF4BEB}" dt="2022-09-08T11:46:04.571" v="1342" actId="22"/>
          <ac:spMkLst>
            <pc:docMk/>
            <pc:sldMk cId="1235970988" sldId="289"/>
            <ac:spMk id="25" creationId="{8EF947D3-2341-6291-7FDE-643489855453}"/>
          </ac:spMkLst>
        </pc:spChg>
        <pc:spChg chg="add mod">
          <ac:chgData name="Stöckli, Severin (GIBM)" userId="6999ec75-9013-4e09-bb31-6f13bbd51e88" providerId="ADAL" clId="{9EDA1558-3558-4D51-950B-D41508BF4BEB}" dt="2022-09-08T12:05:34.269" v="1468" actId="1076"/>
          <ac:spMkLst>
            <pc:docMk/>
            <pc:sldMk cId="1235970988" sldId="289"/>
            <ac:spMk id="27" creationId="{E29BA3F4-EFF7-75F3-C3FD-FC4FE925C272}"/>
          </ac:spMkLst>
        </pc:spChg>
        <pc:spChg chg="add mod">
          <ac:chgData name="Stöckli, Severin (GIBM)" userId="6999ec75-9013-4e09-bb31-6f13bbd51e88" providerId="ADAL" clId="{9EDA1558-3558-4D51-950B-D41508BF4BEB}" dt="2022-09-08T12:05:06.697" v="1455" actId="1076"/>
          <ac:spMkLst>
            <pc:docMk/>
            <pc:sldMk cId="1235970988" sldId="289"/>
            <ac:spMk id="29" creationId="{19B53725-1C74-2A2D-AD27-264DF42154FB}"/>
          </ac:spMkLst>
        </pc:spChg>
        <pc:spChg chg="mod">
          <ac:chgData name="Stöckli, Severin (GIBM)" userId="6999ec75-9013-4e09-bb31-6f13bbd51e88" providerId="ADAL" clId="{9EDA1558-3558-4D51-950B-D41508BF4BEB}" dt="2022-09-08T11:33:39.759" v="1095" actId="14100"/>
          <ac:spMkLst>
            <pc:docMk/>
            <pc:sldMk cId="1235970988" sldId="289"/>
            <ac:spMk id="125" creationId="{00000000-0000-0000-0000-000000000000}"/>
          </ac:spMkLst>
        </pc:spChg>
        <pc:grpChg chg="add mod">
          <ac:chgData name="Stöckli, Severin (GIBM)" userId="6999ec75-9013-4e09-bb31-6f13bbd51e88" providerId="ADAL" clId="{9EDA1558-3558-4D51-950B-D41508BF4BEB}" dt="2022-09-08T11:33:48.824" v="1097" actId="1076"/>
          <ac:grpSpMkLst>
            <pc:docMk/>
            <pc:sldMk cId="1235970988" sldId="289"/>
            <ac:grpSpMk id="2" creationId="{1D7EDE8F-CBDD-69B1-A95D-078ED2B2384B}"/>
          </ac:grpSpMkLst>
        </pc:grpChg>
        <pc:grpChg chg="mod">
          <ac:chgData name="Stöckli, Severin (GIBM)" userId="6999ec75-9013-4e09-bb31-6f13bbd51e88" providerId="ADAL" clId="{9EDA1558-3558-4D51-950B-D41508BF4BEB}" dt="2022-09-08T11:33:44.291" v="1096"/>
          <ac:grpSpMkLst>
            <pc:docMk/>
            <pc:sldMk cId="1235970988" sldId="289"/>
            <ac:grpSpMk id="3" creationId="{9A23698C-7385-1D51-6B7F-D635B7AFE72F}"/>
          </ac:grpSpMkLst>
        </pc:grpChg>
        <pc:grpChg chg="mod">
          <ac:chgData name="Stöckli, Severin (GIBM)" userId="6999ec75-9013-4e09-bb31-6f13bbd51e88" providerId="ADAL" clId="{9EDA1558-3558-4D51-950B-D41508BF4BEB}" dt="2022-09-08T11:33:44.291" v="1096"/>
          <ac:grpSpMkLst>
            <pc:docMk/>
            <pc:sldMk cId="1235970988" sldId="289"/>
            <ac:grpSpMk id="16" creationId="{819AB835-0A0D-BF9A-ED21-DE428DD88EA2}"/>
          </ac:grpSpMkLst>
        </pc:grpChg>
        <pc:picChg chg="mod">
          <ac:chgData name="Stöckli, Severin (GIBM)" userId="6999ec75-9013-4e09-bb31-6f13bbd51e88" providerId="ADAL" clId="{9EDA1558-3558-4D51-950B-D41508BF4BEB}" dt="2022-09-08T11:33:44.291" v="1096"/>
          <ac:picMkLst>
            <pc:docMk/>
            <pc:sldMk cId="1235970988" sldId="289"/>
            <ac:picMk id="11" creationId="{99ED97BF-1DBD-E3AD-17F0-78900D1B51ED}"/>
          </ac:picMkLst>
        </pc:picChg>
        <pc:picChg chg="del mod">
          <ac:chgData name="Stöckli, Severin (GIBM)" userId="6999ec75-9013-4e09-bb31-6f13bbd51e88" providerId="ADAL" clId="{9EDA1558-3558-4D51-950B-D41508BF4BEB}" dt="2022-09-08T11:33:36.607" v="1094" actId="478"/>
          <ac:picMkLst>
            <pc:docMk/>
            <pc:sldMk cId="1235970988" sldId="289"/>
            <ac:picMk id="1026" creationId="{478193EC-E5A6-DA7D-AC8F-515C7567B18F}"/>
          </ac:picMkLst>
        </pc:picChg>
        <pc:cxnChg chg="mod">
          <ac:chgData name="Stöckli, Severin (GIBM)" userId="6999ec75-9013-4e09-bb31-6f13bbd51e88" providerId="ADAL" clId="{9EDA1558-3558-4D51-950B-D41508BF4BEB}" dt="2022-09-08T11:33:44.291" v="1096"/>
          <ac:cxnSpMkLst>
            <pc:docMk/>
            <pc:sldMk cId="1235970988" sldId="289"/>
            <ac:cxnSpMk id="22" creationId="{4D48FB7E-1AA0-5663-D4E8-1FEAB4E4E1E2}"/>
          </ac:cxnSpMkLst>
        </pc:cxnChg>
        <pc:cxnChg chg="mod">
          <ac:chgData name="Stöckli, Severin (GIBM)" userId="6999ec75-9013-4e09-bb31-6f13bbd51e88" providerId="ADAL" clId="{9EDA1558-3558-4D51-950B-D41508BF4BEB}" dt="2022-09-08T11:33:44.291" v="1096"/>
          <ac:cxnSpMkLst>
            <pc:docMk/>
            <pc:sldMk cId="1235970988" sldId="289"/>
            <ac:cxnSpMk id="23" creationId="{1D0FEAEF-036F-B70B-7C72-A359FAB64B64}"/>
          </ac:cxnSpMkLst>
        </pc:cxnChg>
      </pc:sldChg>
      <pc:sldChg chg="modSp mod">
        <pc:chgData name="Stöckli, Severin (GIBM)" userId="6999ec75-9013-4e09-bb31-6f13bbd51e88" providerId="ADAL" clId="{9EDA1558-3558-4D51-950B-D41508BF4BEB}" dt="2022-09-08T11:26:16.351" v="753" actId="20577"/>
        <pc:sldMkLst>
          <pc:docMk/>
          <pc:sldMk cId="1718979819" sldId="290"/>
        </pc:sldMkLst>
        <pc:spChg chg="mod">
          <ac:chgData name="Stöckli, Severin (GIBM)" userId="6999ec75-9013-4e09-bb31-6f13bbd51e88" providerId="ADAL" clId="{9EDA1558-3558-4D51-950B-D41508BF4BEB}" dt="2022-09-08T11:26:16.351" v="753" actId="20577"/>
          <ac:spMkLst>
            <pc:docMk/>
            <pc:sldMk cId="1718979819" sldId="290"/>
            <ac:spMk id="125" creationId="{00000000-0000-0000-0000-000000000000}"/>
          </ac:spMkLst>
        </pc:spChg>
      </pc:sldChg>
      <pc:sldChg chg="modSp mod">
        <pc:chgData name="Stöckli, Severin (GIBM)" userId="6999ec75-9013-4e09-bb31-6f13bbd51e88" providerId="ADAL" clId="{9EDA1558-3558-4D51-950B-D41508BF4BEB}" dt="2022-09-08T11:36:25.718" v="1333" actId="20577"/>
        <pc:sldMkLst>
          <pc:docMk/>
          <pc:sldMk cId="4261684491" sldId="292"/>
        </pc:sldMkLst>
        <pc:spChg chg="mod">
          <ac:chgData name="Stöckli, Severin (GIBM)" userId="6999ec75-9013-4e09-bb31-6f13bbd51e88" providerId="ADAL" clId="{9EDA1558-3558-4D51-950B-D41508BF4BEB}" dt="2022-09-08T11:36:25.718" v="1333" actId="20577"/>
          <ac:spMkLst>
            <pc:docMk/>
            <pc:sldMk cId="4261684491" sldId="292"/>
            <ac:spMk id="125" creationId="{00000000-0000-0000-0000-000000000000}"/>
          </ac:spMkLst>
        </pc:spChg>
      </pc:sldChg>
      <pc:sldChg chg="addSp delSp modSp new del mod">
        <pc:chgData name="Stöckli, Severin (GIBM)" userId="6999ec75-9013-4e09-bb31-6f13bbd51e88" providerId="ADAL" clId="{9EDA1558-3558-4D51-950B-D41508BF4BEB}" dt="2022-09-08T11:33:56.337" v="1098" actId="2696"/>
        <pc:sldMkLst>
          <pc:docMk/>
          <pc:sldMk cId="3494156009" sldId="295"/>
        </pc:sldMkLst>
        <pc:spChg chg="mod">
          <ac:chgData name="Stöckli, Severin (GIBM)" userId="6999ec75-9013-4e09-bb31-6f13bbd51e88" providerId="ADAL" clId="{9EDA1558-3558-4D51-950B-D41508BF4BEB}" dt="2022-09-08T11:32:29.614" v="1062"/>
          <ac:spMkLst>
            <pc:docMk/>
            <pc:sldMk cId="3494156009" sldId="295"/>
            <ac:spMk id="2" creationId="{F50E6A1C-A8CF-0D60-B843-BCA9A6FEF473}"/>
          </ac:spMkLst>
        </pc:spChg>
        <pc:spChg chg="del">
          <ac:chgData name="Stöckli, Severin (GIBM)" userId="6999ec75-9013-4e09-bb31-6f13bbd51e88" providerId="ADAL" clId="{9EDA1558-3558-4D51-950B-D41508BF4BEB}" dt="2022-09-08T11:15:00.177" v="151" actId="478"/>
          <ac:spMkLst>
            <pc:docMk/>
            <pc:sldMk cId="3494156009" sldId="295"/>
            <ac:spMk id="3" creationId="{4AF211BF-15EA-9521-7890-0A76F638CE0A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7" creationId="{B835C1ED-AC73-A209-A917-BDD100BB608B}"/>
          </ac:spMkLst>
        </pc:spChg>
        <pc:spChg chg="mod">
          <ac:chgData name="Stöckli, Severin (GIBM)" userId="6999ec75-9013-4e09-bb31-6f13bbd51e88" providerId="ADAL" clId="{9EDA1558-3558-4D51-950B-D41508BF4BEB}" dt="2022-09-08T11:32:48.456" v="1091" actId="1076"/>
          <ac:spMkLst>
            <pc:docMk/>
            <pc:sldMk cId="3494156009" sldId="295"/>
            <ac:spMk id="8" creationId="{1A328AAB-95AB-B633-3B01-0469FD23CCC9}"/>
          </ac:spMkLst>
        </pc:spChg>
        <pc:spChg chg="mod">
          <ac:chgData name="Stöckli, Severin (GIBM)" userId="6999ec75-9013-4e09-bb31-6f13bbd51e88" providerId="ADAL" clId="{9EDA1558-3558-4D51-950B-D41508BF4BEB}" dt="2022-09-08T11:32:53.202" v="1093" actId="20577"/>
          <ac:spMkLst>
            <pc:docMk/>
            <pc:sldMk cId="3494156009" sldId="295"/>
            <ac:spMk id="9" creationId="{A55EE56C-2F72-B345-8A5B-EAAA5ABBABDD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10" creationId="{454184D2-3868-2414-18FC-E6CD2D9E31D0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11" creationId="{06060C3C-6CF6-FB71-8096-0F1FDFAA9C4E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12" creationId="{33FB23F0-A2F4-66DC-B2A9-930F122B89D2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13" creationId="{FF49668B-6C92-F253-923E-814710D6BCB2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15" creationId="{CC9CA794-1BA2-E0C4-EEE8-BA5DC0B4094E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16" creationId="{4AEBE5FF-728F-25B0-473A-DE071B41C0B4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17" creationId="{7F6B2A56-3034-3DA9-266E-793B00E9B1BF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18" creationId="{36965138-BCB1-023D-0D98-668C43131BED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20" creationId="{D9F864A7-198D-324E-10BF-0F806602EF77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21" creationId="{B9F17197-7C10-6CE6-7ECF-88CEA2359334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22" creationId="{FDDAB70B-7755-4E5C-4E71-B5B1EB762246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23" creationId="{C541C985-4AEE-5A5C-52DD-F76FA0E9FFEB}"/>
          </ac:spMkLst>
        </pc:spChg>
        <pc:spChg chg="mod">
          <ac:chgData name="Stöckli, Severin (GIBM)" userId="6999ec75-9013-4e09-bb31-6f13bbd51e88" providerId="ADAL" clId="{9EDA1558-3558-4D51-950B-D41508BF4BEB}" dt="2022-09-08T11:14:53.960" v="149"/>
          <ac:spMkLst>
            <pc:docMk/>
            <pc:sldMk cId="3494156009" sldId="295"/>
            <ac:spMk id="24" creationId="{D6D14039-FE2D-5E33-09F7-38789DBE4B47}"/>
          </ac:spMkLst>
        </pc:spChg>
        <pc:spChg chg="mod">
          <ac:chgData name="Stöckli, Severin (GIBM)" userId="6999ec75-9013-4e09-bb31-6f13bbd51e88" providerId="ADAL" clId="{9EDA1558-3558-4D51-950B-D41508BF4BEB}" dt="2022-09-08T11:31:56.194" v="1059"/>
          <ac:spMkLst>
            <pc:docMk/>
            <pc:sldMk cId="3494156009" sldId="295"/>
            <ac:spMk id="28" creationId="{3B2F8787-D39B-31E0-8A7E-D86FAB5EED9A}"/>
          </ac:spMkLst>
        </pc:spChg>
        <pc:spChg chg="mod">
          <ac:chgData name="Stöckli, Severin (GIBM)" userId="6999ec75-9013-4e09-bb31-6f13bbd51e88" providerId="ADAL" clId="{9EDA1558-3558-4D51-950B-D41508BF4BEB}" dt="2022-09-08T11:31:56.194" v="1059"/>
          <ac:spMkLst>
            <pc:docMk/>
            <pc:sldMk cId="3494156009" sldId="295"/>
            <ac:spMk id="29" creationId="{426BDD88-EE17-98DE-A258-D36E34BD29D8}"/>
          </ac:spMkLst>
        </pc:spChg>
        <pc:spChg chg="mod">
          <ac:chgData name="Stöckli, Severin (GIBM)" userId="6999ec75-9013-4e09-bb31-6f13bbd51e88" providerId="ADAL" clId="{9EDA1558-3558-4D51-950B-D41508BF4BEB}" dt="2022-09-08T11:31:56.194" v="1059"/>
          <ac:spMkLst>
            <pc:docMk/>
            <pc:sldMk cId="3494156009" sldId="295"/>
            <ac:spMk id="30" creationId="{2758D03D-2D75-EA8D-B600-EECB01BD936D}"/>
          </ac:spMkLst>
        </pc:spChg>
        <pc:spChg chg="mod">
          <ac:chgData name="Stöckli, Severin (GIBM)" userId="6999ec75-9013-4e09-bb31-6f13bbd51e88" providerId="ADAL" clId="{9EDA1558-3558-4D51-950B-D41508BF4BEB}" dt="2022-09-08T11:31:56.194" v="1059"/>
          <ac:spMkLst>
            <pc:docMk/>
            <pc:sldMk cId="3494156009" sldId="295"/>
            <ac:spMk id="31" creationId="{5905A460-7863-8B75-86C3-F85661BD857A}"/>
          </ac:spMkLst>
        </pc:spChg>
        <pc:grpChg chg="add mod">
          <ac:chgData name="Stöckli, Severin (GIBM)" userId="6999ec75-9013-4e09-bb31-6f13bbd51e88" providerId="ADAL" clId="{9EDA1558-3558-4D51-950B-D41508BF4BEB}" dt="2022-09-08T11:15:03.261" v="152" actId="1076"/>
          <ac:grpSpMkLst>
            <pc:docMk/>
            <pc:sldMk cId="3494156009" sldId="295"/>
            <ac:grpSpMk id="5" creationId="{6FB3DE7C-397D-36DA-08FE-1D63046447A6}"/>
          </ac:grpSpMkLst>
        </pc:grpChg>
        <pc:grpChg chg="mod">
          <ac:chgData name="Stöckli, Severin (GIBM)" userId="6999ec75-9013-4e09-bb31-6f13bbd51e88" providerId="ADAL" clId="{9EDA1558-3558-4D51-950B-D41508BF4BEB}" dt="2022-09-08T11:14:53.960" v="149"/>
          <ac:grpSpMkLst>
            <pc:docMk/>
            <pc:sldMk cId="3494156009" sldId="295"/>
            <ac:grpSpMk id="6" creationId="{60E68D8A-1F02-04F2-DD8E-9F4B1D43208A}"/>
          </ac:grpSpMkLst>
        </pc:grpChg>
        <pc:grpChg chg="mod">
          <ac:chgData name="Stöckli, Severin (GIBM)" userId="6999ec75-9013-4e09-bb31-6f13bbd51e88" providerId="ADAL" clId="{9EDA1558-3558-4D51-950B-D41508BF4BEB}" dt="2022-09-08T11:14:53.960" v="149"/>
          <ac:grpSpMkLst>
            <pc:docMk/>
            <pc:sldMk cId="3494156009" sldId="295"/>
            <ac:grpSpMk id="19" creationId="{DC343611-FE63-E409-3D27-495DE231F27D}"/>
          </ac:grpSpMkLst>
        </pc:grpChg>
        <pc:grpChg chg="add mod">
          <ac:chgData name="Stöckli, Severin (GIBM)" userId="6999ec75-9013-4e09-bb31-6f13bbd51e88" providerId="ADAL" clId="{9EDA1558-3558-4D51-950B-D41508BF4BEB}" dt="2022-09-08T11:31:56.194" v="1059"/>
          <ac:grpSpMkLst>
            <pc:docMk/>
            <pc:sldMk cId="3494156009" sldId="295"/>
            <ac:grpSpMk id="27" creationId="{43CB27FA-B179-E942-8C3E-CBC3DE74E180}"/>
          </ac:grpSpMkLst>
        </pc:grpChg>
        <pc:picChg chg="mod">
          <ac:chgData name="Stöckli, Severin (GIBM)" userId="6999ec75-9013-4e09-bb31-6f13bbd51e88" providerId="ADAL" clId="{9EDA1558-3558-4D51-950B-D41508BF4BEB}" dt="2022-09-08T11:14:53.960" v="149"/>
          <ac:picMkLst>
            <pc:docMk/>
            <pc:sldMk cId="3494156009" sldId="295"/>
            <ac:picMk id="14" creationId="{7C74DBBA-22F7-51C0-39ED-5B634A6E3EF8}"/>
          </ac:picMkLst>
        </pc:picChg>
        <pc:cxnChg chg="mod">
          <ac:chgData name="Stöckli, Severin (GIBM)" userId="6999ec75-9013-4e09-bb31-6f13bbd51e88" providerId="ADAL" clId="{9EDA1558-3558-4D51-950B-D41508BF4BEB}" dt="2022-09-08T11:14:53.960" v="149"/>
          <ac:cxnSpMkLst>
            <pc:docMk/>
            <pc:sldMk cId="3494156009" sldId="295"/>
            <ac:cxnSpMk id="25" creationId="{7E80418D-F3E3-EDB6-1856-8568BE617111}"/>
          </ac:cxnSpMkLst>
        </pc:cxnChg>
        <pc:cxnChg chg="mod">
          <ac:chgData name="Stöckli, Severin (GIBM)" userId="6999ec75-9013-4e09-bb31-6f13bbd51e88" providerId="ADAL" clId="{9EDA1558-3558-4D51-950B-D41508BF4BEB}" dt="2022-09-08T11:14:53.960" v="149"/>
          <ac:cxnSpMkLst>
            <pc:docMk/>
            <pc:sldMk cId="3494156009" sldId="295"/>
            <ac:cxnSpMk id="26" creationId="{3875CB05-96F3-A973-95FB-FD25C9E1CF8E}"/>
          </ac:cxnSpMkLst>
        </pc:cxnChg>
      </pc:sldChg>
    </pc:docChg>
  </pc:docChgLst>
  <pc:docChgLst>
    <pc:chgData name="Stöckli, Severin (GIBM)" userId="6999ec75-9013-4e09-bb31-6f13bbd51e88" providerId="ADAL" clId="{1BECF328-DDAC-4AE1-8084-83F9345E6F3D}"/>
    <pc:docChg chg="undo redo custSel modSld">
      <pc:chgData name="Stöckli, Severin (GIBM)" userId="6999ec75-9013-4e09-bb31-6f13bbd51e88" providerId="ADAL" clId="{1BECF328-DDAC-4AE1-8084-83F9345E6F3D}" dt="2022-02-07T06:37:59.358" v="1714" actId="20577"/>
      <pc:docMkLst>
        <pc:docMk/>
      </pc:docMkLst>
      <pc:sldChg chg="modSp mod">
        <pc:chgData name="Stöckli, Severin (GIBM)" userId="6999ec75-9013-4e09-bb31-6f13bbd51e88" providerId="ADAL" clId="{1BECF328-DDAC-4AE1-8084-83F9345E6F3D}" dt="2022-01-24T09:11:43.026" v="102" actId="20577"/>
        <pc:sldMkLst>
          <pc:docMk/>
          <pc:sldMk cId="0" sldId="256"/>
        </pc:sldMkLst>
        <pc:spChg chg="mod">
          <ac:chgData name="Stöckli, Severin (GIBM)" userId="6999ec75-9013-4e09-bb31-6f13bbd51e88" providerId="ADAL" clId="{1BECF328-DDAC-4AE1-8084-83F9345E6F3D}" dt="2022-01-24T09:11:43.026" v="102" actId="20577"/>
          <ac:spMkLst>
            <pc:docMk/>
            <pc:sldMk cId="0" sldId="256"/>
            <ac:spMk id="13" creationId="{23D53FA5-7D7B-4802-B451-FE34FAEAF143}"/>
          </ac:spMkLst>
        </pc:spChg>
        <pc:spChg chg="mod">
          <ac:chgData name="Stöckli, Severin (GIBM)" userId="6999ec75-9013-4e09-bb31-6f13bbd51e88" providerId="ADAL" clId="{1BECF328-DDAC-4AE1-8084-83F9345E6F3D}" dt="2022-01-24T09:11:33.574" v="78" actId="20577"/>
          <ac:spMkLst>
            <pc:docMk/>
            <pc:sldMk cId="0" sldId="256"/>
            <ac:spMk id="71" creationId="{00000000-0000-0000-0000-000000000000}"/>
          </ac:spMkLst>
        </pc:spChg>
      </pc:sldChg>
      <pc:sldChg chg="modSp mod">
        <pc:chgData name="Stöckli, Severin (GIBM)" userId="6999ec75-9013-4e09-bb31-6f13bbd51e88" providerId="ADAL" clId="{1BECF328-DDAC-4AE1-8084-83F9345E6F3D}" dt="2022-01-24T09:21:56.736" v="384" actId="20577"/>
        <pc:sldMkLst>
          <pc:docMk/>
          <pc:sldMk cId="0" sldId="257"/>
        </pc:sldMkLst>
        <pc:spChg chg="mod">
          <ac:chgData name="Stöckli, Severin (GIBM)" userId="6999ec75-9013-4e09-bb31-6f13bbd51e88" providerId="ADAL" clId="{1BECF328-DDAC-4AE1-8084-83F9345E6F3D}" dt="2022-01-24T09:21:56.736" v="384" actId="2057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Stöckli, Severin (GIBM)" userId="6999ec75-9013-4e09-bb31-6f13bbd51e88" providerId="ADAL" clId="{1BECF328-DDAC-4AE1-8084-83F9345E6F3D}" dt="2022-01-24T09:19:35.556" v="374" actId="313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Stöckli, Severin (GIBM)" userId="6999ec75-9013-4e09-bb31-6f13bbd51e88" providerId="ADAL" clId="{1BECF328-DDAC-4AE1-8084-83F9345E6F3D}" dt="2022-01-24T10:10:01.400" v="1324" actId="313"/>
        <pc:sldMkLst>
          <pc:docMk/>
          <pc:sldMk cId="2034078917" sldId="288"/>
        </pc:sldMkLst>
        <pc:spChg chg="mod">
          <ac:chgData name="Stöckli, Severin (GIBM)" userId="6999ec75-9013-4e09-bb31-6f13bbd51e88" providerId="ADAL" clId="{1BECF328-DDAC-4AE1-8084-83F9345E6F3D}" dt="2022-01-24T10:10:01.400" v="1324" actId="313"/>
          <ac:spMkLst>
            <pc:docMk/>
            <pc:sldMk cId="2034078917" sldId="288"/>
            <ac:spMk id="125" creationId="{00000000-0000-0000-0000-000000000000}"/>
          </ac:spMkLst>
        </pc:spChg>
      </pc:sldChg>
      <pc:sldChg chg="modSp mod">
        <pc:chgData name="Stöckli, Severin (GIBM)" userId="6999ec75-9013-4e09-bb31-6f13bbd51e88" providerId="ADAL" clId="{1BECF328-DDAC-4AE1-8084-83F9345E6F3D}" dt="2022-02-07T06:37:59.358" v="1714" actId="20577"/>
        <pc:sldMkLst>
          <pc:docMk/>
          <pc:sldMk cId="1235970988" sldId="289"/>
        </pc:sldMkLst>
        <pc:spChg chg="mod">
          <ac:chgData name="Stöckli, Severin (GIBM)" userId="6999ec75-9013-4e09-bb31-6f13bbd51e88" providerId="ADAL" clId="{1BECF328-DDAC-4AE1-8084-83F9345E6F3D}" dt="2022-02-07T06:37:59.358" v="1714" actId="20577"/>
          <ac:spMkLst>
            <pc:docMk/>
            <pc:sldMk cId="1235970988" sldId="289"/>
            <ac:spMk id="125" creationId="{00000000-0000-0000-0000-000000000000}"/>
          </ac:spMkLst>
        </pc:spChg>
      </pc:sldChg>
      <pc:sldChg chg="modSp mod">
        <pc:chgData name="Stöckli, Severin (GIBM)" userId="6999ec75-9013-4e09-bb31-6f13bbd51e88" providerId="ADAL" clId="{1BECF328-DDAC-4AE1-8084-83F9345E6F3D}" dt="2022-01-24T10:12:00.239" v="1571" actId="20577"/>
        <pc:sldMkLst>
          <pc:docMk/>
          <pc:sldMk cId="1718979819" sldId="290"/>
        </pc:sldMkLst>
        <pc:spChg chg="mod">
          <ac:chgData name="Stöckli, Severin (GIBM)" userId="6999ec75-9013-4e09-bb31-6f13bbd51e88" providerId="ADAL" clId="{1BECF328-DDAC-4AE1-8084-83F9345E6F3D}" dt="2022-01-24T10:12:00.239" v="1571" actId="20577"/>
          <ac:spMkLst>
            <pc:docMk/>
            <pc:sldMk cId="1718979819" sldId="290"/>
            <ac:spMk id="125" creationId="{00000000-0000-0000-0000-000000000000}"/>
          </ac:spMkLst>
        </pc:spChg>
      </pc:sldChg>
      <pc:sldChg chg="modSp mod">
        <pc:chgData name="Stöckli, Severin (GIBM)" userId="6999ec75-9013-4e09-bb31-6f13bbd51e88" providerId="ADAL" clId="{1BECF328-DDAC-4AE1-8084-83F9345E6F3D}" dt="2022-01-24T09:26:17.869" v="976" actId="20577"/>
        <pc:sldMkLst>
          <pc:docMk/>
          <pc:sldMk cId="4261684491" sldId="292"/>
        </pc:sldMkLst>
        <pc:spChg chg="mod">
          <ac:chgData name="Stöckli, Severin (GIBM)" userId="6999ec75-9013-4e09-bb31-6f13bbd51e88" providerId="ADAL" clId="{1BECF328-DDAC-4AE1-8084-83F9345E6F3D}" dt="2022-01-24T09:26:17.869" v="976" actId="20577"/>
          <ac:spMkLst>
            <pc:docMk/>
            <pc:sldMk cId="4261684491" sldId="292"/>
            <ac:spMk id="125" creationId="{00000000-0000-0000-0000-000000000000}"/>
          </ac:spMkLst>
        </pc:spChg>
      </pc:sldChg>
    </pc:docChg>
  </pc:docChgLst>
  <pc:docChgLst>
    <pc:chgData name="Stöckli, Severin (GIBM)" userId="6999ec75-9013-4e09-bb31-6f13bbd51e88" providerId="ADAL" clId="{C42DB8F1-723B-4525-90F6-DEBF91A55FA4}"/>
    <pc:docChg chg="modSld">
      <pc:chgData name="Stöckli, Severin (GIBM)" userId="6999ec75-9013-4e09-bb31-6f13bbd51e88" providerId="ADAL" clId="{C42DB8F1-723B-4525-90F6-DEBF91A55FA4}" dt="2022-05-17T12:46:03.588" v="3" actId="20577"/>
      <pc:docMkLst>
        <pc:docMk/>
      </pc:docMkLst>
      <pc:sldChg chg="modSp mod">
        <pc:chgData name="Stöckli, Severin (GIBM)" userId="6999ec75-9013-4e09-bb31-6f13bbd51e88" providerId="ADAL" clId="{C42DB8F1-723B-4525-90F6-DEBF91A55FA4}" dt="2022-05-17T12:46:03.588" v="3" actId="20577"/>
        <pc:sldMkLst>
          <pc:docMk/>
          <pc:sldMk cId="4261684491" sldId="292"/>
        </pc:sldMkLst>
        <pc:spChg chg="mod">
          <ac:chgData name="Stöckli, Severin (GIBM)" userId="6999ec75-9013-4e09-bb31-6f13bbd51e88" providerId="ADAL" clId="{C42DB8F1-723B-4525-90F6-DEBF91A55FA4}" dt="2022-05-17T12:46:03.588" v="3" actId="20577"/>
          <ac:spMkLst>
            <pc:docMk/>
            <pc:sldMk cId="4261684491" sldId="292"/>
            <ac:spMk id="125" creationId="{00000000-0000-0000-0000-000000000000}"/>
          </ac:spMkLst>
        </pc:spChg>
      </pc:sldChg>
    </pc:docChg>
  </pc:docChgLst>
  <pc:docChgLst>
    <pc:chgData name="Stöckli, Severin (GIBM)" userId="6999ec75-9013-4e09-bb31-6f13bbd51e88" providerId="ADAL" clId="{69A6DA2B-BD24-4905-B4DF-7834D7CEC1FA}"/>
    <pc:docChg chg="modSld">
      <pc:chgData name="Stöckli, Severin (GIBM)" userId="6999ec75-9013-4e09-bb31-6f13bbd51e88" providerId="ADAL" clId="{69A6DA2B-BD24-4905-B4DF-7834D7CEC1FA}" dt="2021-11-23T09:59:53.534" v="27"/>
      <pc:docMkLst>
        <pc:docMk/>
      </pc:docMkLst>
      <pc:sldChg chg="modTransition">
        <pc:chgData name="Stöckli, Severin (GIBM)" userId="6999ec75-9013-4e09-bb31-6f13bbd51e88" providerId="ADAL" clId="{69A6DA2B-BD24-4905-B4DF-7834D7CEC1FA}" dt="2021-11-23T09:59:42.754" v="21"/>
        <pc:sldMkLst>
          <pc:docMk/>
          <pc:sldMk cId="0" sldId="256"/>
        </pc:sldMkLst>
      </pc:sldChg>
      <pc:sldChg chg="modTransition modAnim">
        <pc:chgData name="Stöckli, Severin (GIBM)" userId="6999ec75-9013-4e09-bb31-6f13bbd51e88" providerId="ADAL" clId="{69A6DA2B-BD24-4905-B4DF-7834D7CEC1FA}" dt="2021-11-23T09:59:45.307" v="23"/>
        <pc:sldMkLst>
          <pc:docMk/>
          <pc:sldMk cId="0" sldId="257"/>
        </pc:sldMkLst>
      </pc:sldChg>
      <pc:sldChg chg="modSp modTransition modAnim">
        <pc:chgData name="Stöckli, Severin (GIBM)" userId="6999ec75-9013-4e09-bb31-6f13bbd51e88" providerId="ADAL" clId="{69A6DA2B-BD24-4905-B4DF-7834D7CEC1FA}" dt="2021-11-23T09:59:44.085" v="22"/>
        <pc:sldMkLst>
          <pc:docMk/>
          <pc:sldMk cId="0" sldId="261"/>
        </pc:sldMkLst>
        <pc:spChg chg="mod">
          <ac:chgData name="Stöckli, Severin (GIBM)" userId="6999ec75-9013-4e09-bb31-6f13bbd51e88" providerId="ADAL" clId="{69A6DA2B-BD24-4905-B4DF-7834D7CEC1FA}" dt="2021-11-23T09:57:53.281" v="3" actId="6549"/>
          <ac:spMkLst>
            <pc:docMk/>
            <pc:sldMk cId="0" sldId="261"/>
            <ac:spMk id="125" creationId="{00000000-0000-0000-0000-000000000000}"/>
          </ac:spMkLst>
        </pc:spChg>
      </pc:sldChg>
      <pc:sldChg chg="modTransition modAnim">
        <pc:chgData name="Stöckli, Severin (GIBM)" userId="6999ec75-9013-4e09-bb31-6f13bbd51e88" providerId="ADAL" clId="{69A6DA2B-BD24-4905-B4DF-7834D7CEC1FA}" dt="2021-11-23T09:59:50.013" v="25"/>
        <pc:sldMkLst>
          <pc:docMk/>
          <pc:sldMk cId="3066835739" sldId="287"/>
        </pc:sldMkLst>
      </pc:sldChg>
      <pc:sldChg chg="modTransition modAnim">
        <pc:chgData name="Stöckli, Severin (GIBM)" userId="6999ec75-9013-4e09-bb31-6f13bbd51e88" providerId="ADAL" clId="{69A6DA2B-BD24-4905-B4DF-7834D7CEC1FA}" dt="2021-11-23T09:59:51.776" v="26"/>
        <pc:sldMkLst>
          <pc:docMk/>
          <pc:sldMk cId="2034078917" sldId="288"/>
        </pc:sldMkLst>
      </pc:sldChg>
      <pc:sldChg chg="modTransition modAnim">
        <pc:chgData name="Stöckli, Severin (GIBM)" userId="6999ec75-9013-4e09-bb31-6f13bbd51e88" providerId="ADAL" clId="{69A6DA2B-BD24-4905-B4DF-7834D7CEC1FA}" dt="2021-11-23T09:59:48.205" v="24"/>
        <pc:sldMkLst>
          <pc:docMk/>
          <pc:sldMk cId="1235970988" sldId="289"/>
        </pc:sldMkLst>
      </pc:sldChg>
      <pc:sldChg chg="modTransition modAnim">
        <pc:chgData name="Stöckli, Severin (GIBM)" userId="6999ec75-9013-4e09-bb31-6f13bbd51e88" providerId="ADAL" clId="{69A6DA2B-BD24-4905-B4DF-7834D7CEC1FA}" dt="2021-11-23T09:59:53.534" v="27"/>
        <pc:sldMkLst>
          <pc:docMk/>
          <pc:sldMk cId="171897981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565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de-DE"/>
              <a:t>Mastertitelformat bearbeiten</a:t>
            </a:r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96629" y="2003888"/>
            <a:ext cx="593356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CD00"/>
                </a:highlight>
              </a:rPr>
              <a:t>Wavelength</a:t>
            </a:r>
            <a:br>
              <a:rPr lang="en" dirty="0"/>
            </a:br>
            <a:r>
              <a:rPr lang="en" dirty="0"/>
              <a:t>09.11.2022</a:t>
            </a:r>
            <a:endParaRPr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0C12FAEA-7469-4139-8836-6F13953FB0E5}"/>
              </a:ext>
            </a:extLst>
          </p:cNvPr>
          <p:cNvSpPr/>
          <p:nvPr/>
        </p:nvSpPr>
        <p:spPr>
          <a:xfrm>
            <a:off x="5650" y="4163500"/>
            <a:ext cx="9144000" cy="979800"/>
          </a:xfrm>
          <a:prstGeom prst="rect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CD00"/>
                </a:highlight>
              </a:rPr>
              <a:t>Measurement</a:t>
            </a:r>
            <a:endParaRPr dirty="0">
              <a:highlight>
                <a:srgbClr val="FFCD00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1232237" y="1358268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139D71-824B-878D-0558-B8366817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269" y="1407428"/>
            <a:ext cx="3511636" cy="30138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CD00"/>
                </a:highlight>
              </a:rPr>
              <a:t>Calculation</a:t>
            </a:r>
            <a:endParaRPr dirty="0">
              <a:highlight>
                <a:srgbClr val="FFCD00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926EE70-858C-9B20-EC99-BEDD385AC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" y="2154709"/>
            <a:ext cx="4985173" cy="878625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ED2B6C1-B4B4-D0A4-C45F-47F1E1DC2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739" y="1671577"/>
            <a:ext cx="2020890" cy="184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958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ola · SlidesCarnival.pptx" id="{FA1C4353-E173-40AC-A175-F800DB79AA36}" vid="{018C081A-6592-49A5-9957-9EDF02C09C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Viola-SlidesCarnival</Template>
  <TotalTime>0</TotalTime>
  <Words>7</Words>
  <Application>Microsoft Office PowerPoint</Application>
  <PresentationFormat>Bildschirmpräsentation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Quattrocento Sans</vt:lpstr>
      <vt:lpstr>Lora</vt:lpstr>
      <vt:lpstr>Viola template</vt:lpstr>
      <vt:lpstr>Wavelength 09.11.2022</vt:lpstr>
      <vt:lpstr>Measurement</vt:lpstr>
      <vt:lpstr>Calculation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Verantwortungsvolle Unternehmen</dc:title>
  <dc:creator>Severin Stöckli</dc:creator>
  <cp:lastModifiedBy>Morgenthaler, Yannick (GIBM)</cp:lastModifiedBy>
  <cp:revision>37</cp:revision>
  <dcterms:created xsi:type="dcterms:W3CDTF">2020-11-18T19:12:05Z</dcterms:created>
  <dcterms:modified xsi:type="dcterms:W3CDTF">2022-11-09T10:16:07Z</dcterms:modified>
</cp:coreProperties>
</file>