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71" r:id="rId5"/>
    <p:sldId id="274" r:id="rId6"/>
    <p:sldId id="284" r:id="rId7"/>
    <p:sldId id="320" r:id="rId8"/>
    <p:sldId id="275" r:id="rId9"/>
    <p:sldId id="285" r:id="rId10"/>
    <p:sldId id="286" r:id="rId11"/>
    <p:sldId id="287" r:id="rId12"/>
    <p:sldId id="288" r:id="rId13"/>
    <p:sldId id="289" r:id="rId14"/>
    <p:sldId id="291" r:id="rId15"/>
    <p:sldId id="321" r:id="rId16"/>
    <p:sldId id="292" r:id="rId17"/>
    <p:sldId id="293" r:id="rId18"/>
    <p:sldId id="294" r:id="rId19"/>
    <p:sldId id="295" r:id="rId20"/>
    <p:sldId id="297" r:id="rId21"/>
    <p:sldId id="298" r:id="rId22"/>
    <p:sldId id="299" r:id="rId23"/>
    <p:sldId id="300" r:id="rId24"/>
    <p:sldId id="296" r:id="rId25"/>
    <p:sldId id="301" r:id="rId26"/>
    <p:sldId id="302" r:id="rId27"/>
    <p:sldId id="303" r:id="rId28"/>
    <p:sldId id="304" r:id="rId29"/>
    <p:sldId id="306" r:id="rId30"/>
    <p:sldId id="322" r:id="rId31"/>
    <p:sldId id="307" r:id="rId32"/>
    <p:sldId id="308" r:id="rId33"/>
    <p:sldId id="309" r:id="rId34"/>
    <p:sldId id="310" r:id="rId35"/>
    <p:sldId id="311" r:id="rId36"/>
    <p:sldId id="312" r:id="rId37"/>
    <p:sldId id="313" r:id="rId38"/>
    <p:sldId id="314" r:id="rId39"/>
    <p:sldId id="315" r:id="rId40"/>
    <p:sldId id="319" r:id="rId41"/>
    <p:sldId id="318" r:id="rId42"/>
    <p:sldId id="323" r:id="rId43"/>
    <p:sldId id="316" r:id="rId44"/>
    <p:sldId id="317"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75" d="100"/>
          <a:sy n="75" d="100"/>
        </p:scale>
        <p:origin x="-1096"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Drop over to the website and demo how nifty it is that oxford can do things with images</a:t>
            </a: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err="1" smtClean="0"/>
              <a:t>Json</a:t>
            </a:r>
            <a:r>
              <a:rPr lang="en-CA" b="0" dirty="0" smtClean="0"/>
              <a:t> based, can configure most services in a declarative fashion.</a:t>
            </a:r>
            <a:r>
              <a:rPr lang="en-CA" b="0" baseline="0" dirty="0" smtClean="0"/>
              <a:t> What does </a:t>
            </a:r>
            <a:r>
              <a:rPr lang="en-CA" b="0" baseline="0" smtClean="0"/>
              <a:t>that mean?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643774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emf"/><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6.gif"/><Relationship Id="rId4" Type="http://schemas.openxmlformats.org/officeDocument/2006/relationships/image" Target="../media/image17.jpe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Tree>
    <p:extLst>
      <p:ext uri="{BB962C8B-B14F-4D97-AF65-F5344CB8AC3E}">
        <p14:creationId xmlns:p14="http://schemas.microsoft.com/office/powerpoint/2010/main" val="19674972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p>
          <a:p>
            <a:pPr lvl="1"/>
            <a:endParaRPr lang="en-US" dirty="0" smtClean="0"/>
          </a:p>
        </p:txBody>
      </p:sp>
    </p:spTree>
    <p:extLst>
      <p:ext uri="{BB962C8B-B14F-4D97-AF65-F5344CB8AC3E}">
        <p14:creationId xmlns:p14="http://schemas.microsoft.com/office/powerpoint/2010/main" val="36033818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Building Blocks</a:t>
            </a:r>
            <a:endParaRPr lang="en-US" dirty="0"/>
          </a:p>
        </p:txBody>
      </p:sp>
    </p:spTree>
    <p:extLst>
      <p:ext uri="{BB962C8B-B14F-4D97-AF65-F5344CB8AC3E}">
        <p14:creationId xmlns:p14="http://schemas.microsoft.com/office/powerpoint/2010/main" val="13858248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Tree>
    <p:extLst>
      <p:ext uri="{BB962C8B-B14F-4D97-AF65-F5344CB8AC3E}">
        <p14:creationId xmlns:p14="http://schemas.microsoft.com/office/powerpoint/2010/main" val="24045531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529" y="172630"/>
            <a:ext cx="8832405" cy="6817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804732" y="2031324"/>
            <a:ext cx="2338751" cy="256797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graphicFrame>
        <p:nvGraphicFramePr>
          <p:cNvPr id="5" name="Content Placeholder 3"/>
          <p:cNvGraphicFramePr>
            <a:graphicFrameLocks/>
          </p:cNvGraphicFramePr>
          <p:nvPr>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The story so far</a:t>
            </a:r>
            <a:endParaRPr lang="en-US" dirty="0"/>
          </a:p>
        </p:txBody>
      </p:sp>
    </p:spTree>
    <p:extLst>
      <p:ext uri="{BB962C8B-B14F-4D97-AF65-F5344CB8AC3E}">
        <p14:creationId xmlns:p14="http://schemas.microsoft.com/office/powerpoint/2010/main" val="13858248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Tree>
    <p:extLst>
      <p:ext uri="{BB962C8B-B14F-4D97-AF65-F5344CB8AC3E}">
        <p14:creationId xmlns:p14="http://schemas.microsoft.com/office/powerpoint/2010/main" val="26251466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Tree>
    <p:extLst>
      <p:ext uri="{BB962C8B-B14F-4D97-AF65-F5344CB8AC3E}">
        <p14:creationId xmlns:p14="http://schemas.microsoft.com/office/powerpoint/2010/main" val="23526499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179142510"/>
              </p:ext>
            </p:extLst>
          </p:nvPr>
        </p:nvGraphicFramePr>
        <p:xfrm>
          <a:off x="379413" y="1417636"/>
          <a:ext cx="11525250" cy="431457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Exploring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Tree>
    <p:extLst>
      <p:ext uri="{BB962C8B-B14F-4D97-AF65-F5344CB8AC3E}">
        <p14:creationId xmlns:p14="http://schemas.microsoft.com/office/powerpoint/2010/main" val="13004495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Tree>
    <p:extLst>
      <p:ext uri="{BB962C8B-B14F-4D97-AF65-F5344CB8AC3E}">
        <p14:creationId xmlns:p14="http://schemas.microsoft.com/office/powerpoint/2010/main" val="22143358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Tree>
    <p:extLst>
      <p:ext uri="{BB962C8B-B14F-4D97-AF65-F5344CB8AC3E}">
        <p14:creationId xmlns:p14="http://schemas.microsoft.com/office/powerpoint/2010/main" val="1401846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Tree>
    <p:extLst>
      <p:ext uri="{BB962C8B-B14F-4D97-AF65-F5344CB8AC3E}">
        <p14:creationId xmlns:p14="http://schemas.microsoft.com/office/powerpoint/2010/main" val="46784359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Tree>
    <p:extLst>
      <p:ext uri="{BB962C8B-B14F-4D97-AF65-F5344CB8AC3E}">
        <p14:creationId xmlns:p14="http://schemas.microsoft.com/office/powerpoint/2010/main" val="39153969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Tree>
    <p:extLst>
      <p:ext uri="{BB962C8B-B14F-4D97-AF65-F5344CB8AC3E}">
        <p14:creationId xmlns:p14="http://schemas.microsoft.com/office/powerpoint/2010/main" val="29694364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Tree>
    <p:extLst>
      <p:ext uri="{BB962C8B-B14F-4D97-AF65-F5344CB8AC3E}">
        <p14:creationId xmlns:p14="http://schemas.microsoft.com/office/powerpoint/2010/main" val="320621705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Tree>
    <p:extLst>
      <p:ext uri="{BB962C8B-B14F-4D97-AF65-F5344CB8AC3E}">
        <p14:creationId xmlns:p14="http://schemas.microsoft.com/office/powerpoint/2010/main" val="56773155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6331146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Authentication</a:t>
            </a:r>
            <a:endParaRPr lang="en-US" dirty="0"/>
          </a:p>
        </p:txBody>
      </p:sp>
    </p:spTree>
    <p:extLst>
      <p:ext uri="{BB962C8B-B14F-4D97-AF65-F5344CB8AC3E}">
        <p14:creationId xmlns:p14="http://schemas.microsoft.com/office/powerpoint/2010/main" val="13858248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Story so Far</a:t>
            </a:r>
            <a:endParaRPr lang="en-US" dirty="0"/>
          </a:p>
        </p:txBody>
      </p:sp>
    </p:spTree>
    <p:extLst>
      <p:ext uri="{BB962C8B-B14F-4D97-AF65-F5344CB8AC3E}">
        <p14:creationId xmlns:p14="http://schemas.microsoft.com/office/powerpoint/2010/main" val="368671668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Tree>
    <p:extLst>
      <p:ext uri="{BB962C8B-B14F-4D97-AF65-F5344CB8AC3E}">
        <p14:creationId xmlns:p14="http://schemas.microsoft.com/office/powerpoint/2010/main" val="5774397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Tree>
    <p:extLst>
      <p:ext uri="{BB962C8B-B14F-4D97-AF65-F5344CB8AC3E}">
        <p14:creationId xmlns:p14="http://schemas.microsoft.com/office/powerpoint/2010/main" val="18122154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www.w3.org/XML/1998/namespace"/>
    <ds:schemaRef ds:uri="http://purl.org/dc/term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29649</TotalTime>
  <Words>624</Words>
  <Application>Microsoft Macintosh PowerPoint</Application>
  <PresentationFormat>Custom</PresentationFormat>
  <Paragraphs>137</Paragraphs>
  <Slides>42</Slides>
  <Notes>32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1_Office Theme</vt:lpstr>
      <vt:lpstr>Application Architecture</vt:lpstr>
      <vt:lpstr>Course Topics</vt:lpstr>
      <vt:lpstr>Course Topics</vt:lpstr>
      <vt:lpstr>PowerPoint Presentation</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PowerPoint Presentation</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PowerPoint Presentation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PowerPoint Presentation</vt:lpstr>
      <vt:lpstr>Twitter Authentication</vt:lpstr>
      <vt:lpstr>Twitter Authentication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84</cp:revision>
  <dcterms:created xsi:type="dcterms:W3CDTF">2013-02-15T23:12:42Z</dcterms:created>
  <dcterms:modified xsi:type="dcterms:W3CDTF">2015-11-09T06:25:17Z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