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77" r:id="rId5"/>
    <p:sldId id="278"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2" d="100"/>
          <a:sy n="82" d="100"/>
        </p:scale>
        <p:origin x="102" y="8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smtClean="0"/>
              <a:t>| </a:t>
            </a:r>
            <a:r>
              <a:rPr lang="en-US"/>
              <a:t>Storing Data and Objects in Azure</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purl.org/dc/dcmitype/"/>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27aa9422-7f1f-4c84-9cdf-302b1a67e513"/>
    <ds:schemaRef ds:uri="http://purl.org/dc/elements/1.1/"/>
    <ds:schemaRef ds:uri="http://schemas.openxmlformats.org/package/2006/metadata/core-properties"/>
    <ds:schemaRef ds:uri="230e9df3-be65-4c73-a93b-d1236ebd677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3252</TotalTime>
  <Words>68</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Segoe</vt:lpstr>
      <vt:lpstr>Segoe UI</vt:lpstr>
      <vt:lpstr>Segoe UI Light</vt:lpstr>
      <vt:lpstr>1_Office Theme</vt:lpstr>
      <vt:lpstr>PowerPoint Presentation</vt:lpstr>
      <vt:lpstr>Module Overview</vt:lpstr>
      <vt:lpstr>Lesson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65</cp:revision>
  <dcterms:created xsi:type="dcterms:W3CDTF">2013-02-15T23:12:42Z</dcterms:created>
  <dcterms:modified xsi:type="dcterms:W3CDTF">2015-10-14T11:06:30Z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