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1" r:id="rId5"/>
    <p:sldId id="272" r:id="rId6"/>
    <p:sldId id="284" r:id="rId7"/>
    <p:sldId id="292" r:id="rId8"/>
    <p:sldId id="274" r:id="rId9"/>
    <p:sldId id="275" r:id="rId10"/>
    <p:sldId id="293" r:id="rId11"/>
    <p:sldId id="286" r:id="rId12"/>
    <p:sldId id="288" r:id="rId13"/>
    <p:sldId id="287" r:id="rId14"/>
    <p:sldId id="285" r:id="rId15"/>
    <p:sldId id="28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3910" autoAdjust="0"/>
  </p:normalViewPr>
  <p:slideViewPr>
    <p:cSldViewPr snapToGrid="0">
      <p:cViewPr varScale="1">
        <p:scale>
          <a:sx n="79" d="100"/>
          <a:sy n="79" d="100"/>
        </p:scale>
        <p:origin x="132" y="13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15130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08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16646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These are all the regions</a:t>
            </a:r>
          </a:p>
          <a:p>
            <a:r>
              <a:rPr lang="en-CA" b="0" dirty="0" smtClean="0"/>
              <a:t>5 in the US,</a:t>
            </a:r>
            <a:r>
              <a:rPr lang="en-CA" b="0" baseline="0" dirty="0" smtClean="0"/>
              <a:t> + two government ones</a:t>
            </a:r>
          </a:p>
          <a:p>
            <a:r>
              <a:rPr lang="en-CA" b="0" baseline="0" dirty="0" smtClean="0"/>
              <a:t>Two in Europe</a:t>
            </a:r>
          </a:p>
          <a:p>
            <a:r>
              <a:rPr lang="en-CA" b="0" baseline="0" dirty="0" smtClean="0"/>
              <a:t>Hong </a:t>
            </a:r>
            <a:r>
              <a:rPr lang="en-CA" b="0" baseline="0" dirty="0" err="1" smtClean="0"/>
              <a:t>kong</a:t>
            </a:r>
            <a:endParaRPr lang="en-CA" b="0" baseline="0" dirty="0" smtClean="0"/>
          </a:p>
          <a:p>
            <a:r>
              <a:rPr lang="en-CA" b="0" baseline="0" dirty="0" err="1" smtClean="0"/>
              <a:t>singapore</a:t>
            </a:r>
            <a:endParaRPr lang="en-CA" b="0" baseline="0" dirty="0" smtClean="0"/>
          </a:p>
          <a:p>
            <a:r>
              <a:rPr lang="en-CA" b="0" baseline="0" dirty="0" smtClean="0"/>
              <a:t>2 in japan</a:t>
            </a:r>
          </a:p>
          <a:p>
            <a:r>
              <a:rPr lang="en-CA" b="0" baseline="0" dirty="0" smtClean="0"/>
              <a:t>Brazil</a:t>
            </a:r>
          </a:p>
          <a:p>
            <a:r>
              <a:rPr lang="en-CA" b="0" baseline="0" dirty="0" smtClean="0"/>
              <a:t>2 in Australia</a:t>
            </a:r>
          </a:p>
          <a:p>
            <a:r>
              <a:rPr lang="en-CA" b="0" baseline="0" dirty="0" smtClean="0"/>
              <a:t>3 in </a:t>
            </a:r>
            <a:r>
              <a:rPr lang="en-CA" b="0" baseline="0" dirty="0" err="1" smtClean="0"/>
              <a:t>india</a:t>
            </a:r>
            <a:endParaRPr lang="en-CA" b="0" baseline="0" dirty="0" smtClean="0"/>
          </a:p>
          <a:p>
            <a:r>
              <a:rPr lang="en-CA" b="0" baseline="0" dirty="0" smtClean="0"/>
              <a:t>Coming 2 in Canada some time in 2016 Toronto and Quebec City</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942650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Aardvark, aardwolf, bazaar </a:t>
            </a:r>
            <a:r>
              <a:rPr lang="en-US" baseline="0" dirty="0" smtClean="0"/>
              <a:t>all other words with two As in them</a:t>
            </a:r>
          </a:p>
          <a:p>
            <a:endParaRPr lang="en-US" baseline="0" dirty="0" smtClean="0"/>
          </a:p>
          <a:p>
            <a:r>
              <a:rPr lang="en-US" baseline="0" dirty="0" err="1" smtClean="0"/>
              <a:t>Hanselman’s</a:t>
            </a:r>
            <a:r>
              <a:rPr lang="en-US" baseline="0" dirty="0" smtClean="0"/>
              <a:t> </a:t>
            </a:r>
            <a:r>
              <a:rPr lang="en-US" baseline="0" dirty="0" err="1" smtClean="0"/>
              <a:t>explination</a:t>
            </a:r>
            <a:r>
              <a:rPr lang="en-US" baseline="0" dirty="0" smtClean="0"/>
              <a:t> of taxi, rental car and owning a car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0606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718533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a:t>
            </a:r>
            <a:r>
              <a:rPr lang="en-US" dirty="0"/>
              <a:t>| </a:t>
            </a:r>
            <a:r>
              <a:rPr lang="en-US" dirty="0" smtClean="0"/>
              <a:t>Software Engineer, Microsoft MVP</a:t>
            </a:r>
          </a:p>
          <a:p>
            <a:r>
              <a:rPr lang="en-US" dirty="0" smtClean="0"/>
              <a:t>Simon Timms </a:t>
            </a:r>
            <a:r>
              <a:rPr lang="en-US" dirty="0"/>
              <a:t>| Software Engineer, Microsoft MVP</a:t>
            </a:r>
          </a:p>
        </p:txBody>
      </p:sp>
      <p:sp>
        <p:nvSpPr>
          <p:cNvPr id="2" name="Title 1"/>
          <p:cNvSpPr>
            <a:spLocks noGrp="1"/>
          </p:cNvSpPr>
          <p:nvPr>
            <p:ph type="ctrTitle"/>
          </p:nvPr>
        </p:nvSpPr>
        <p:spPr>
          <a:solidFill>
            <a:srgbClr val="007233"/>
          </a:solidFill>
        </p:spPr>
        <p:txBody>
          <a:bodyPr/>
          <a:lstStyle/>
          <a:p>
            <a:r>
              <a:rPr lang="en-US" sz="4000" dirty="0"/>
              <a:t>Applications on Azure: </a:t>
            </a:r>
            <a:r>
              <a:rPr lang="en-US" sz="4000" dirty="0" smtClean="0"/>
              <a:t/>
            </a:r>
            <a:br>
              <a:rPr lang="en-US" sz="4000" dirty="0" smtClean="0"/>
            </a:br>
            <a:r>
              <a:rPr lang="en-US" sz="4000" dirty="0" smtClean="0"/>
              <a:t>Putting </a:t>
            </a:r>
            <a:r>
              <a:rPr lang="en-US" sz="4000" dirty="0"/>
              <a:t>All the Pieces Together</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58901"/>
            <a:ext cx="12188449" cy="6857063"/>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5567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58901"/>
            <a:ext cx="12188449" cy="6857063"/>
          </a:xfrm>
        </p:spPr>
      </p:pic>
      <p:sp>
        <p:nvSpPr>
          <p:cNvPr id="8" name="Rectangle 7"/>
          <p:cNvSpPr/>
          <p:nvPr/>
        </p:nvSpPr>
        <p:spPr>
          <a:xfrm>
            <a:off x="2082018" y="1330032"/>
            <a:ext cx="856689" cy="450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8899" y="2304283"/>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50246" y="2302852"/>
            <a:ext cx="95730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55874" y="4870345"/>
            <a:ext cx="673725"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99082" y="4882310"/>
            <a:ext cx="843861"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8554" y="4896612"/>
            <a:ext cx="1040420" cy="39717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24584" y="4887468"/>
            <a:ext cx="996696" cy="41148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59342" y="814706"/>
            <a:ext cx="761297" cy="40661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000276" y="3531669"/>
            <a:ext cx="887436" cy="42674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73918" y="814706"/>
            <a:ext cx="899394" cy="40661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141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sz="quarter" idx="10"/>
          </p:nvPr>
        </p:nvSpPr>
        <p:spPr/>
        <p:txBody>
          <a:bodyPr/>
          <a:lstStyle/>
          <a:p>
            <a:r>
              <a:rPr lang="en-US" dirty="0"/>
              <a:t>https://azure.microsoft.com/en-us/documentation/articles/fundamentals-introduction-to-azure/</a:t>
            </a:r>
          </a:p>
        </p:txBody>
      </p:sp>
    </p:spTree>
    <p:extLst>
      <p:ext uri="{BB962C8B-B14F-4D97-AF65-F5344CB8AC3E}">
        <p14:creationId xmlns:p14="http://schemas.microsoft.com/office/powerpoint/2010/main" val="1141153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James Chambers | ‏@</a:t>
            </a:r>
            <a:r>
              <a:rPr lang="en-US" sz="4000" dirty="0" err="1" smtClean="0"/>
              <a:t>CanadianJames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Background in healthcare, telecom, transportation ++</a:t>
            </a:r>
          </a:p>
          <a:p>
            <a:pPr lvl="1"/>
            <a:r>
              <a:rPr lang="en-US" dirty="0" smtClean="0"/>
              <a:t>Currently focusing on building things that scale</a:t>
            </a:r>
          </a:p>
          <a:p>
            <a:r>
              <a:rPr lang="en-US" dirty="0" smtClean="0"/>
              <a:t>Author, Speaker Mentor </a:t>
            </a:r>
          </a:p>
          <a:p>
            <a:pPr lvl="1"/>
            <a:r>
              <a:rPr lang="en-US" dirty="0"/>
              <a:t>Founding member of Western </a:t>
            </a:r>
            <a:r>
              <a:rPr lang="en-US" dirty="0" err="1"/>
              <a:t>Devs</a:t>
            </a:r>
            <a:r>
              <a:rPr lang="en-US" dirty="0"/>
              <a:t> </a:t>
            </a:r>
            <a:endParaRPr lang="en-US" dirty="0" smtClean="0"/>
          </a:p>
          <a:p>
            <a:pPr lvl="1"/>
            <a:r>
              <a:rPr lang="en-US" dirty="0" smtClean="0"/>
              <a:t>Frequent contributor to user groups, brown bags and conferences</a:t>
            </a:r>
          </a:p>
          <a:p>
            <a:pPr lvl="1"/>
            <a:r>
              <a:rPr lang="en-US" dirty="0" smtClean="0"/>
              <a:t>Four-time ASP.NET/IIS MVP</a:t>
            </a:r>
            <a:endParaRPr lang="en-US" dirty="0"/>
          </a:p>
          <a:p>
            <a:pPr lvl="1"/>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1088" y="0"/>
            <a:ext cx="2520912" cy="2636399"/>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Simon Timms | ‏@</a:t>
            </a:r>
            <a:r>
              <a:rPr lang="en-US" sz="4000" dirty="0" err="1" smtClean="0"/>
              <a:t>stimms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Spent years working on Linux, Unix and even z/OS</a:t>
            </a:r>
          </a:p>
          <a:p>
            <a:pPr lvl="1"/>
            <a:r>
              <a:rPr lang="en-US" dirty="0" smtClean="0"/>
              <a:t>Lots of oil and gas experience</a:t>
            </a:r>
          </a:p>
          <a:p>
            <a:r>
              <a:rPr lang="en-US" dirty="0" smtClean="0"/>
              <a:t>Author, Speaker Mentor </a:t>
            </a:r>
          </a:p>
          <a:p>
            <a:pPr lvl="1"/>
            <a:r>
              <a:rPr lang="en-US" dirty="0" smtClean="0"/>
              <a:t>Founding member of Western </a:t>
            </a:r>
            <a:r>
              <a:rPr lang="en-US" dirty="0" err="1" smtClean="0"/>
              <a:t>Devs</a:t>
            </a:r>
            <a:endParaRPr lang="en-US" dirty="0"/>
          </a:p>
          <a:p>
            <a:pPr lvl="1"/>
            <a:r>
              <a:rPr lang="en-US" dirty="0" smtClean="0"/>
              <a:t>Calgary </a:t>
            </a:r>
            <a:r>
              <a:rPr lang="en-US" dirty="0" err="1" smtClean="0"/>
              <a:t>.net</a:t>
            </a:r>
            <a:r>
              <a:rPr lang="en-US" dirty="0" smtClean="0"/>
              <a:t> User Group</a:t>
            </a:r>
          </a:p>
          <a:p>
            <a:pPr lvl="1"/>
            <a:r>
              <a:rPr lang="en-US" dirty="0" smtClean="0"/>
              <a:t>Two time MVP in </a:t>
            </a:r>
            <a:r>
              <a:rPr lang="en-US" dirty="0" err="1" smtClean="0"/>
              <a:t>ASP.net</a:t>
            </a:r>
            <a:endParaRPr lang="en-US" dirty="0"/>
          </a:p>
          <a:p>
            <a:pPr lvl="1"/>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00" y="0"/>
            <a:ext cx="2438400" cy="2909824"/>
          </a:xfrm>
          <a:prstGeom prst="rect">
            <a:avLst/>
          </a:prstGeom>
        </p:spPr>
      </p:pic>
    </p:spTree>
    <p:extLst>
      <p:ext uri="{BB962C8B-B14F-4D97-AF65-F5344CB8AC3E}">
        <p14:creationId xmlns:p14="http://schemas.microsoft.com/office/powerpoint/2010/main" val="21608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Topics</a:t>
            </a:r>
            <a:endParaRPr lang="en-US" dirty="0"/>
          </a:p>
        </p:txBody>
      </p:sp>
    </p:spTree>
    <p:extLst>
      <p:ext uri="{BB962C8B-B14F-4D97-AF65-F5344CB8AC3E}">
        <p14:creationId xmlns:p14="http://schemas.microsoft.com/office/powerpoint/2010/main" val="2608947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2071896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who know about computers</a:t>
            </a:r>
          </a:p>
          <a:p>
            <a:pPr lvl="1"/>
            <a:r>
              <a:rPr lang="en-US" dirty="0" smtClean="0"/>
              <a:t>Developers. Could be </a:t>
            </a:r>
            <a:r>
              <a:rPr lang="en-US" dirty="0" err="1" smtClean="0"/>
              <a:t>.net</a:t>
            </a:r>
            <a:r>
              <a:rPr lang="en-US" dirty="0" smtClean="0"/>
              <a:t> but for most of this stuff it doesn’t matter</a:t>
            </a:r>
          </a:p>
          <a:p>
            <a:r>
              <a:rPr lang="en-US" dirty="0" smtClean="0"/>
              <a:t>Suggested Prerequisites/Supporting Material</a:t>
            </a:r>
          </a:p>
          <a:p>
            <a:pPr lvl="1"/>
            <a:r>
              <a:rPr lang="en-US" dirty="0" smtClean="0"/>
              <a:t>Rudimentary knowledge of Azure</a:t>
            </a:r>
            <a:endParaRPr lang="en-US" dirty="0"/>
          </a:p>
          <a:p>
            <a:pPr lvl="1"/>
            <a:r>
              <a:rPr lang="en-US" dirty="0" smtClean="0"/>
              <a:t>Some understanding of distributed systems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34911" y="3466407"/>
            <a:ext cx="8215796" cy="1485524"/>
          </a:xfrm>
          <a:solidFill>
            <a:srgbClr val="007233"/>
          </a:solidFill>
          <a:ln>
            <a:noFill/>
          </a:ln>
        </p:spPr>
        <p:txBody>
          <a:bodyPr/>
          <a:lstStyle/>
          <a:p>
            <a:pPr marL="914400" indent="-914400"/>
            <a:r>
              <a:rPr lang="en-US" dirty="0" smtClean="0"/>
              <a:t>Azure</a:t>
            </a:r>
            <a:endParaRPr lang="en-US" dirty="0"/>
          </a:p>
        </p:txBody>
      </p:sp>
    </p:spTree>
    <p:extLst>
      <p:ext uri="{BB962C8B-B14F-4D97-AF65-F5344CB8AC3E}">
        <p14:creationId xmlns:p14="http://schemas.microsoft.com/office/powerpoint/2010/main" val="260894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Regions</a:t>
            </a:r>
            <a:endParaRPr lang="en-US" dirty="0"/>
          </a:p>
        </p:txBody>
      </p:sp>
      <p:pic>
        <p:nvPicPr>
          <p:cNvPr id="1026" name="Picture 2" descr="https://acom.azurecomcdn.net/80C57D/cdn/cvt-4ced24c232bc8055d5017eeeeb0b7e46eed87626021d7b101aea83ff3f056a5b/images/page/regions/map.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024128" y="1068264"/>
            <a:ext cx="8605396" cy="49850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69065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IaaS, PaaS</a:t>
            </a:r>
            <a:r>
              <a:rPr lang="en-US" dirty="0" smtClean="0"/>
              <a:t>, </a:t>
            </a:r>
            <a:r>
              <a:rPr lang="en-US" dirty="0" smtClean="0"/>
              <a:t>SaaS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618824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documentManagement/types"/>
    <ds:schemaRef ds:uri="http://schemas.microsoft.com/office/infopath/2007/PartnerControls"/>
    <ds:schemaRef ds:uri="http://schemas.microsoft.com/sharepoint/v3"/>
    <ds:schemaRef ds:uri="230e9df3-be65-4c73-a93b-d1236ebd677e"/>
    <ds:schemaRef ds:uri="http://schemas.openxmlformats.org/package/2006/metadata/core-properties"/>
    <ds:schemaRef ds:uri="http://www.w3.org/XML/1998/namespace"/>
    <ds:schemaRef ds:uri="http://purl.org/dc/dcmitype/"/>
    <ds:schemaRef ds:uri="27aa9422-7f1f-4c84-9cdf-302b1a67e51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3969</TotalTime>
  <Words>298</Words>
  <Application>Microsoft Office PowerPoint</Application>
  <PresentationFormat>Widescreen</PresentationFormat>
  <Paragraphs>66</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Segoe UI Light</vt:lpstr>
      <vt:lpstr>1_Office Theme</vt:lpstr>
      <vt:lpstr>Applications on Azure:  Putting All the Pieces Together</vt:lpstr>
      <vt:lpstr>Meet James Chambers | ‏@CanadianJames </vt:lpstr>
      <vt:lpstr>Meet Simon Timms | ‏@stimms </vt:lpstr>
      <vt:lpstr>PowerPoint Presentation</vt:lpstr>
      <vt:lpstr>Course Topics</vt:lpstr>
      <vt:lpstr>Setting Expectations</vt:lpstr>
      <vt:lpstr>PowerPoint Presentation</vt:lpstr>
      <vt:lpstr>Regions</vt:lpstr>
      <vt:lpstr>IaaS, PaaS, SaaS</vt:lpstr>
      <vt:lpstr>PowerPoint Presentation</vt:lpstr>
      <vt:lpstr>PowerPoint Presentation</vt:lpstr>
      <vt:lpstr>Recommended Reading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73</cp:revision>
  <dcterms:created xsi:type="dcterms:W3CDTF">2013-02-15T23:12:42Z</dcterms:created>
  <dcterms:modified xsi:type="dcterms:W3CDTF">2015-11-09T06:23:13Z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