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06 </a:t>
            </a:r>
            <a:r>
              <a:rPr lang="en-US" dirty="0" smtClean="0"/>
              <a:t>| </a:t>
            </a:r>
            <a:r>
              <a:rPr lang="en-US" dirty="0"/>
              <a:t>Hosting </a:t>
            </a:r>
            <a:r>
              <a:rPr lang="en-US" dirty="0" err="1"/>
              <a:t>ElasticSearch</a:t>
            </a:r>
            <a:r>
              <a:rPr lang="en-US" dirty="0"/>
              <a:t> on Docker for Your Application</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www.w3.org/XML/1998/namespace"/>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microsoft.com/sharepoint/v3"/>
    <ds:schemaRef ds:uri="http://purl.org/dc/elements/1.1/"/>
    <ds:schemaRef ds:uri="27aa9422-7f1f-4c84-9cdf-302b1a67e513"/>
    <ds:schemaRef ds:uri="http://schemas.openxmlformats.org/package/2006/metadata/core-propertie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3253</TotalTime>
  <Words>69</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66</cp:revision>
  <dcterms:created xsi:type="dcterms:W3CDTF">2013-02-15T23:12:42Z</dcterms:created>
  <dcterms:modified xsi:type="dcterms:W3CDTF">2015-10-14T11:06:53Z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