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
  </p:notesMasterIdLst>
  <p:handoutMasterIdLst>
    <p:handoutMasterId r:id="rId9"/>
  </p:handoutMasterIdLst>
  <p:sldIdLst>
    <p:sldId id="277" r:id="rId5"/>
    <p:sldId id="278" r:id="rId6"/>
    <p:sldId id="28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82" d="100"/>
          <a:sy n="82" d="100"/>
        </p:scale>
        <p:origin x="102" y="84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16921216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smtClean="0"/>
              <a:t>07 </a:t>
            </a:r>
            <a:r>
              <a:rPr lang="en-US" dirty="0" smtClean="0"/>
              <a:t>| </a:t>
            </a:r>
            <a:r>
              <a:rPr lang="en-US" dirty="0"/>
              <a:t>Scaling Your Application Under Load</a:t>
            </a:r>
            <a:endParaRPr lang="en-US" dirty="0"/>
          </a:p>
        </p:txBody>
      </p:sp>
      <p:sp>
        <p:nvSpPr>
          <p:cNvPr id="4" name="Subtitle 3"/>
          <p:cNvSpPr>
            <a:spLocks noGrp="1"/>
          </p:cNvSpPr>
          <p:nvPr>
            <p:ph type="subTitle" idx="1"/>
          </p:nvPr>
        </p:nvSpPr>
        <p:spPr/>
        <p:txBody>
          <a:bodyPr/>
          <a:lstStyle/>
          <a:p>
            <a:r>
              <a:rPr lang="en-US" dirty="0" smtClean="0"/>
              <a:t>James Chambers | @</a:t>
            </a:r>
            <a:r>
              <a:rPr lang="en-US" dirty="0" err="1" smtClean="0"/>
              <a:t>CanadianJames</a:t>
            </a:r>
            <a:endParaRPr lang="en-US" dirty="0"/>
          </a:p>
          <a:p>
            <a:r>
              <a:rPr lang="en-US" dirty="0" smtClean="0"/>
              <a:t>Simon Timms | @</a:t>
            </a:r>
            <a:r>
              <a:rPr lang="en-US" dirty="0" err="1" smtClean="0"/>
              <a:t>stimms</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Topic One</a:t>
            </a:r>
          </a:p>
          <a:p>
            <a:r>
              <a:rPr lang="en-GB" dirty="0" smtClean="0"/>
              <a:t>Topic Two</a:t>
            </a:r>
          </a:p>
          <a:p>
            <a:r>
              <a:rPr lang="en-GB" dirty="0" smtClean="0"/>
              <a:t>Topic Three</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
        <p:nvSpPr>
          <p:cNvPr id="4" name="TextBox 3"/>
          <p:cNvSpPr txBox="1"/>
          <p:nvPr/>
        </p:nvSpPr>
        <p:spPr>
          <a:xfrm>
            <a:off x="4432363" y="1155171"/>
            <a:ext cx="3671248" cy="646331"/>
          </a:xfrm>
          <a:prstGeom prst="rect">
            <a:avLst/>
          </a:prstGeom>
          <a:solidFill>
            <a:srgbClr val="FFFF00"/>
          </a:solidFill>
        </p:spPr>
        <p:txBody>
          <a:bodyPr wrap="square" rtlCol="0">
            <a:spAutoFit/>
          </a:bodyPr>
          <a:lstStyle/>
          <a:p>
            <a:r>
              <a:rPr lang="en-US" dirty="0" smtClean="0"/>
              <a:t>Please make sure there’s a “Module Overview” slide for every module</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slide</a:t>
            </a:r>
            <a:endParaRPr lang="en-US" dirty="0"/>
          </a:p>
        </p:txBody>
      </p:sp>
      <p:sp>
        <p:nvSpPr>
          <p:cNvPr id="3" name="Content Placeholder 2"/>
          <p:cNvSpPr>
            <a:spLocks noGrp="1"/>
          </p:cNvSpPr>
          <p:nvPr>
            <p:ph sz="quarter" idx="10"/>
          </p:nvPr>
        </p:nvSpPr>
        <p:spPr/>
        <p:txBody>
          <a:bodyPr/>
          <a:lstStyle/>
          <a:p>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schemas.openxmlformats.org/package/2006/metadata/core-properties"/>
    <ds:schemaRef ds:uri="http://purl.org/dc/terms/"/>
    <ds:schemaRef ds:uri="http://www.w3.org/XML/1998/namespace"/>
    <ds:schemaRef ds:uri="http://schemas.microsoft.com/office/2006/documentManagement/types"/>
    <ds:schemaRef ds:uri="http://purl.org/dc/elements/1.1/"/>
    <ds:schemaRef ds:uri="http://schemas.microsoft.com/sharepoint/v3"/>
    <ds:schemaRef ds:uri="http://schemas.microsoft.com/office/2006/metadata/properties"/>
    <ds:schemaRef ds:uri="http://schemas.microsoft.com/office/infopath/2007/PartnerControls"/>
    <ds:schemaRef ds:uri="27aa9422-7f1f-4c84-9cdf-302b1a67e513"/>
    <ds:schemaRef ds:uri="230e9df3-be65-4c73-a93b-d1236ebd677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3253</TotalTime>
  <Words>67</Words>
  <Application>Microsoft Office PowerPoint</Application>
  <PresentationFormat>Widescreen</PresentationFormat>
  <Paragraphs>18</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Segoe</vt:lpstr>
      <vt:lpstr>Segoe UI</vt:lpstr>
      <vt:lpstr>Segoe UI Light</vt:lpstr>
      <vt:lpstr>1_Office Theme</vt:lpstr>
      <vt:lpstr>PowerPoint Presentation</vt:lpstr>
      <vt:lpstr>Module Overview</vt:lpstr>
      <vt:lpstr>Lesson slide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James Chambers</cp:lastModifiedBy>
  <cp:revision>67</cp:revision>
  <dcterms:created xsi:type="dcterms:W3CDTF">2013-02-15T23:12:42Z</dcterms:created>
  <dcterms:modified xsi:type="dcterms:W3CDTF">2015-10-14T11:07:12Z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