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1" r:id="rId5"/>
    <p:sldId id="272" r:id="rId6"/>
    <p:sldId id="284" r:id="rId7"/>
    <p:sldId id="274" r:id="rId8"/>
    <p:sldId id="275" r:id="rId9"/>
    <p:sldId id="276" r:id="rId10"/>
    <p:sldId id="283" r:id="rId11"/>
    <p:sldId id="277" r:id="rId12"/>
    <p:sldId id="278" r:id="rId13"/>
    <p:sldId id="28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2" d="100"/>
          <a:sy n="82" d="100"/>
        </p:scale>
        <p:origin x="102" y="8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16646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25211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26016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a:t>
            </a:r>
            <a:r>
              <a:rPr lang="en-US" dirty="0"/>
              <a:t>| </a:t>
            </a:r>
            <a:r>
              <a:rPr lang="en-US" dirty="0" smtClean="0"/>
              <a:t>Software Engineer, Microsoft MVP</a:t>
            </a:r>
          </a:p>
          <a:p>
            <a:r>
              <a:rPr lang="en-US" dirty="0" smtClean="0"/>
              <a:t>Simon Timms </a:t>
            </a:r>
            <a:r>
              <a:rPr lang="en-US" dirty="0"/>
              <a:t>| Software Engineer, Microsoft MVP</a:t>
            </a:r>
          </a:p>
        </p:txBody>
      </p:sp>
      <p:sp>
        <p:nvSpPr>
          <p:cNvPr id="2" name="Title 1"/>
          <p:cNvSpPr>
            <a:spLocks noGrp="1"/>
          </p:cNvSpPr>
          <p:nvPr>
            <p:ph type="ctrTitle"/>
          </p:nvPr>
        </p:nvSpPr>
        <p:spPr>
          <a:solidFill>
            <a:srgbClr val="007233"/>
          </a:solidFill>
        </p:spPr>
        <p:txBody>
          <a:bodyPr/>
          <a:lstStyle/>
          <a:p>
            <a:r>
              <a:rPr lang="en-US" sz="4000" dirty="0"/>
              <a:t>Applications on Azure: </a:t>
            </a:r>
            <a:r>
              <a:rPr lang="en-US" sz="4000" dirty="0" smtClean="0"/>
              <a:t/>
            </a:r>
            <a:br>
              <a:rPr lang="en-US" sz="4000" dirty="0" smtClean="0"/>
            </a:br>
            <a:r>
              <a:rPr lang="en-US" sz="4000" dirty="0" smtClean="0"/>
              <a:t>Putting </a:t>
            </a:r>
            <a:r>
              <a:rPr lang="en-US" sz="4000" dirty="0"/>
              <a:t>All the Pieces Together</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slide</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James Chambers | ‏@</a:t>
            </a:r>
            <a:r>
              <a:rPr lang="en-US" sz="4000" dirty="0" err="1" smtClean="0"/>
              <a:t>CanadianJames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Fascinating point 1</a:t>
            </a:r>
          </a:p>
          <a:p>
            <a:pPr lvl="1"/>
            <a:r>
              <a:rPr lang="en-US" dirty="0"/>
              <a:t>Fascinating point </a:t>
            </a:r>
            <a:r>
              <a:rPr lang="en-US" dirty="0" smtClean="0"/>
              <a:t>2</a:t>
            </a:r>
          </a:p>
          <a:p>
            <a:r>
              <a:rPr lang="en-US" dirty="0" smtClean="0"/>
              <a:t>Author, Speaker Mentor </a:t>
            </a:r>
          </a:p>
          <a:p>
            <a:pPr lvl="1"/>
            <a:r>
              <a:rPr lang="en-US" dirty="0"/>
              <a:t>Fascinating point 1</a:t>
            </a:r>
          </a:p>
          <a:p>
            <a:pPr lvl="1"/>
            <a:r>
              <a:rPr lang="en-US" dirty="0"/>
              <a:t>Fascinating point 2</a:t>
            </a:r>
          </a:p>
          <a:p>
            <a:pPr lvl="1"/>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Simon Timms | ‏@</a:t>
            </a:r>
            <a:r>
              <a:rPr lang="en-US" sz="4000" dirty="0" err="1" smtClean="0"/>
              <a:t>stimms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Fascinating point 1</a:t>
            </a:r>
          </a:p>
          <a:p>
            <a:pPr lvl="1"/>
            <a:r>
              <a:rPr lang="en-US" dirty="0"/>
              <a:t>Fascinating point </a:t>
            </a:r>
            <a:r>
              <a:rPr lang="en-US" dirty="0" smtClean="0"/>
              <a:t>2</a:t>
            </a:r>
          </a:p>
          <a:p>
            <a:r>
              <a:rPr lang="en-US" dirty="0" smtClean="0"/>
              <a:t>Author, Speaker Mentor </a:t>
            </a:r>
          </a:p>
          <a:p>
            <a:pPr lvl="1"/>
            <a:r>
              <a:rPr lang="en-US" dirty="0"/>
              <a:t>Fascinating point 1</a:t>
            </a:r>
          </a:p>
          <a:p>
            <a:pPr lvl="1"/>
            <a:r>
              <a:rPr lang="en-US" dirty="0"/>
              <a:t>Fascinating point 2</a:t>
            </a:r>
          </a:p>
          <a:p>
            <a:pPr lvl="1"/>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08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20718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err="1" smtClean="0"/>
              <a:t>Spiz</a:t>
            </a:r>
            <a:endParaRPr lang="en-US" dirty="0" smtClean="0"/>
          </a:p>
          <a:p>
            <a:pPr lvl="1"/>
            <a:r>
              <a:rPr lang="en-US" dirty="0" err="1" smtClean="0"/>
              <a:t>Spiz</a:t>
            </a:r>
            <a:endParaRPr lang="en-US" dirty="0" smtClean="0"/>
          </a:p>
          <a:p>
            <a:r>
              <a:rPr lang="en-US" dirty="0" smtClean="0"/>
              <a:t>Suggested Prerequisites/Supporting Material</a:t>
            </a:r>
          </a:p>
          <a:p>
            <a:pPr lvl="1"/>
            <a:r>
              <a:rPr lang="en-US" dirty="0" err="1"/>
              <a:t>Spiz</a:t>
            </a:r>
            <a:endParaRPr lang="en-US" dirty="0"/>
          </a:p>
          <a:p>
            <a:pPr lvl="1"/>
            <a:r>
              <a:rPr lang="en-US" dirty="0" err="1"/>
              <a:t>Spiz</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a:t>Over </a:t>
            </a:r>
            <a:r>
              <a:rPr lang="en-US" smtClean="0"/>
              <a:t>3M </a:t>
            </a:r>
            <a:r>
              <a:rPr lang="en-US" dirty="0"/>
              <a:t>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a:t>PowerJump1 </a:t>
            </a:r>
            <a:r>
              <a:rPr lang="en-US" dirty="0"/>
              <a:t>(expires 8/15/2013)</a:t>
            </a: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Recommended Resources</a:t>
            </a:r>
          </a:p>
        </p:txBody>
      </p:sp>
      <p:sp>
        <p:nvSpPr>
          <p:cNvPr id="3" name="Content Placeholder 2"/>
          <p:cNvSpPr>
            <a:spLocks noGrp="1"/>
          </p:cNvSpPr>
          <p:nvPr>
            <p:ph sz="quarter" idx="10"/>
          </p:nvPr>
        </p:nvSpPr>
        <p:spPr/>
        <p:txBody>
          <a:bodyPr/>
          <a:lstStyle/>
          <a:p>
            <a:r>
              <a:rPr lang="en-US" dirty="0" smtClean="0"/>
              <a:t>Microsoft Exams</a:t>
            </a:r>
          </a:p>
          <a:p>
            <a:pPr lvl="1"/>
            <a:r>
              <a:rPr lang="en-US" dirty="0" smtClean="0"/>
              <a:t>70-533: </a:t>
            </a:r>
            <a:r>
              <a:rPr lang="fr-FR" dirty="0" err="1"/>
              <a:t>Implementing</a:t>
            </a:r>
            <a:r>
              <a:rPr lang="fr-FR" dirty="0"/>
              <a:t> Microsoft Azure Infrastructure </a:t>
            </a:r>
            <a:r>
              <a:rPr lang="fr-FR" dirty="0" smtClean="0"/>
              <a:t>Solutions</a:t>
            </a:r>
          </a:p>
          <a:p>
            <a:pPr lvl="1"/>
            <a:r>
              <a:rPr lang="fr-FR" dirty="0"/>
              <a:t>70-534: </a:t>
            </a:r>
            <a:r>
              <a:rPr lang="fr-FR" dirty="0" err="1"/>
              <a:t>Architecting</a:t>
            </a:r>
            <a:r>
              <a:rPr lang="fr-FR" dirty="0"/>
              <a:t> Microsoft Azure Solutions</a:t>
            </a:r>
            <a:endParaRPr lang="en-US" dirty="0" smtClean="0"/>
          </a:p>
          <a:p>
            <a:r>
              <a:rPr lang="en-US" dirty="0" smtClean="0"/>
              <a:t>Visit westerndevs.com</a:t>
            </a:r>
          </a:p>
          <a:p>
            <a:pPr lvl="1"/>
            <a:r>
              <a:rPr lang="en-US" dirty="0" smtClean="0"/>
              <a:t>Community of active bloggers</a:t>
            </a:r>
          </a:p>
          <a:p>
            <a:pPr lvl="1"/>
            <a:r>
              <a:rPr lang="en-US" dirty="0" smtClean="0"/>
              <a:t>Covering Docker, </a:t>
            </a:r>
            <a:r>
              <a:rPr lang="en-US" dirty="0" err="1" smtClean="0"/>
              <a:t>microservices</a:t>
            </a:r>
            <a:r>
              <a:rPr lang="en-US" dirty="0" smtClean="0"/>
              <a:t>, cloud, client-side frameworks, server-side development</a:t>
            </a:r>
            <a:endParaRPr lang="en-US" dirty="0"/>
          </a:p>
        </p:txBody>
      </p:sp>
      <p:sp>
        <p:nvSpPr>
          <p:cNvPr id="4" name="TextBox 3"/>
          <p:cNvSpPr txBox="1"/>
          <p:nvPr/>
        </p:nvSpPr>
        <p:spPr>
          <a:xfrm>
            <a:off x="9899196" y="-10205"/>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759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{Module Name}</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Topic One</a:t>
            </a:r>
          </a:p>
          <a:p>
            <a:r>
              <a:rPr lang="en-GB" dirty="0" smtClean="0"/>
              <a:t>Topic Two</a:t>
            </a:r>
          </a:p>
          <a:p>
            <a:r>
              <a:rPr lang="en-GB" dirty="0" smtClean="0"/>
              <a:t>Topic Three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4" name="TextBox 3"/>
          <p:cNvSpPr txBox="1"/>
          <p:nvPr/>
        </p:nvSpPr>
        <p:spPr>
          <a:xfrm>
            <a:off x="4432363" y="1155171"/>
            <a:ext cx="3671248" cy="646331"/>
          </a:xfrm>
          <a:prstGeom prst="rect">
            <a:avLst/>
          </a:prstGeom>
          <a:solidFill>
            <a:srgbClr val="FFFF00"/>
          </a:solidFill>
        </p:spPr>
        <p:txBody>
          <a:bodyPr wrap="square" rtlCol="0">
            <a:spAutoFit/>
          </a:bodyPr>
          <a:lstStyle/>
          <a:p>
            <a:r>
              <a:rPr lang="en-US" dirty="0" smtClean="0"/>
              <a:t>Please make sure there’s a “Module Overview” slide for every module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sharepoint/v3"/>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27aa9422-7f1f-4c84-9cdf-302b1a67e513"/>
    <ds:schemaRef ds:uri="230e9df3-be65-4c73-a93b-d1236ebd677e"/>
    <ds:schemaRef ds:uri="http://purl.org/dc/te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3248</TotalTime>
  <Words>363</Words>
  <Application>Microsoft Office PowerPoint</Application>
  <PresentationFormat>Widescreen</PresentationFormat>
  <Paragraphs>85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Applications on Azure:  Putting All the Pieces Together</vt:lpstr>
      <vt:lpstr>Meet James Chambers | ‏@CanadianJames </vt:lpstr>
      <vt:lpstr>Meet Simon Timms | ‏@stimms </vt:lpstr>
      <vt:lpstr>Course Topics</vt:lpstr>
      <vt:lpstr>Setting Expectations</vt:lpstr>
      <vt:lpstr>     Join the MVA Community!</vt:lpstr>
      <vt:lpstr>Recommended Resources</vt:lpstr>
      <vt:lpstr>PowerPoint Presentation</vt:lpstr>
      <vt:lpstr>Module Overview</vt:lpstr>
      <vt:lpstr>Lesson slide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59</cp:revision>
  <dcterms:created xsi:type="dcterms:W3CDTF">2013-02-15T23:12:42Z</dcterms:created>
  <dcterms:modified xsi:type="dcterms:W3CDTF">2015-10-14T10:59:51Z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