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handoutMasterIdLst>
    <p:handoutMasterId r:id="rId12"/>
  </p:handoutMasterIdLst>
  <p:sldIdLst>
    <p:sldId id="277" r:id="rId5"/>
    <p:sldId id="278" r:id="rId6"/>
    <p:sldId id="283" r:id="rId7"/>
    <p:sldId id="285" r:id="rId8"/>
    <p:sldId id="282" r:id="rId9"/>
    <p:sldId id="28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112" d="100"/>
          <a:sy n="112" d="100"/>
        </p:scale>
        <p:origin x="456" y="13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11/6/2015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848198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875198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16921216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08 </a:t>
            </a:r>
            <a:r>
              <a:rPr lang="en-US" smtClean="0"/>
              <a:t>| Rewind</a:t>
            </a:r>
            <a:endParaRPr lang="en-US" dirty="0"/>
          </a:p>
        </p:txBody>
      </p:sp>
      <p:sp>
        <p:nvSpPr>
          <p:cNvPr id="4" name="Subtitle 3"/>
          <p:cNvSpPr>
            <a:spLocks noGrp="1"/>
          </p:cNvSpPr>
          <p:nvPr>
            <p:ph type="subTitle" idx="1"/>
          </p:nvPr>
        </p:nvSpPr>
        <p:spPr/>
        <p:txBody>
          <a:bodyPr/>
          <a:lstStyle/>
          <a:p>
            <a:r>
              <a:rPr lang="en-US" dirty="0" smtClean="0"/>
              <a:t>James Chambers | @</a:t>
            </a:r>
            <a:r>
              <a:rPr lang="en-US" dirty="0" err="1" smtClean="0"/>
              <a:t>CanadianJames</a:t>
            </a:r>
            <a:endParaRPr lang="en-US" dirty="0"/>
          </a:p>
          <a:p>
            <a:r>
              <a:rPr lang="en-US" dirty="0" smtClean="0"/>
              <a:t>Simon Timms | @</a:t>
            </a:r>
            <a:r>
              <a:rPr lang="en-US" dirty="0" err="1" smtClean="0"/>
              <a:t>stimms</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What we have done</a:t>
            </a:r>
            <a:endParaRPr lang="en-GB" dirty="0" smtClean="0"/>
          </a:p>
        </p:txBody>
      </p:sp>
      <p:sp>
        <p:nvSpPr>
          <p:cNvPr id="2" name="Title 1"/>
          <p:cNvSpPr>
            <a:spLocks noGrp="1"/>
          </p:cNvSpPr>
          <p:nvPr>
            <p:ph type="title"/>
          </p:nvPr>
        </p:nvSpPr>
        <p:spPr/>
        <p:txBody>
          <a:bodyPr/>
          <a:lstStyle/>
          <a:p>
            <a:r>
              <a:rPr lang="en-US" smtClean="0"/>
              <a:t>Module Overview</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Bits of Azure</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6" name="Content Placeholder 5"/>
          <p:cNvPicPr>
            <a:picLocks noGrp="1" noChangeAspect="1"/>
          </p:cNvPicPr>
          <p:nvPr>
            <p:ph sz="quarter" idx="10"/>
          </p:nvPr>
        </p:nvPicPr>
        <p:blipFill>
          <a:blip r:embed="rId3" cstate="print">
            <a:extLst>
              <a:ext uri="{28A0092B-C50C-407E-A947-70E740481C1C}">
                <a14:useLocalDpi xmlns:a14="http://schemas.microsoft.com/office/drawing/2010/main" val="0"/>
              </a:ext>
            </a:extLst>
          </a:blip>
          <a:stretch>
            <a:fillRect/>
          </a:stretch>
        </p:blipFill>
        <p:spPr>
          <a:xfrm>
            <a:off x="3551" y="1227173"/>
            <a:ext cx="9902449" cy="5570989"/>
          </a:xfrm>
        </p:spPr>
      </p:pic>
      <p:sp>
        <p:nvSpPr>
          <p:cNvPr id="8" name="Rectangle 7"/>
          <p:cNvSpPr/>
          <p:nvPr/>
        </p:nvSpPr>
        <p:spPr>
          <a:xfrm>
            <a:off x="1673352" y="2322576"/>
            <a:ext cx="685800"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517392" y="1879180"/>
            <a:ext cx="749808"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284720" y="4111752"/>
            <a:ext cx="749808"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08192" y="5154168"/>
            <a:ext cx="585216"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359152" y="5199888"/>
            <a:ext cx="749808"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56032" y="5227320"/>
            <a:ext cx="854982"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298448" y="5227320"/>
            <a:ext cx="813816" cy="411480"/>
          </a:xfrm>
          <a:prstGeom prst="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673352" y="3107997"/>
            <a:ext cx="813816"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574536" y="1879180"/>
            <a:ext cx="710184"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80628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descr="building block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0"/>
            <a:ext cx="8832405" cy="6858000"/>
          </a:xfrm>
          <a:prstGeom prst="rect">
            <a:avLst/>
          </a:prstGeom>
        </p:spPr>
      </p:pic>
    </p:spTree>
    <p:extLst>
      <p:ext uri="{BB962C8B-B14F-4D97-AF65-F5344CB8AC3E}">
        <p14:creationId xmlns:p14="http://schemas.microsoft.com/office/powerpoint/2010/main" val="15906404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Drop us a line</a:t>
            </a:r>
            <a:endParaRPr lang="en-US" dirty="0"/>
          </a:p>
        </p:txBody>
      </p:sp>
      <p:sp>
        <p:nvSpPr>
          <p:cNvPr id="3" name="Content Placeholder 2"/>
          <p:cNvSpPr>
            <a:spLocks noGrp="1"/>
          </p:cNvSpPr>
          <p:nvPr>
            <p:ph sz="quarter" idx="10"/>
          </p:nvPr>
        </p:nvSpPr>
        <p:spPr/>
        <p:txBody>
          <a:bodyPr/>
          <a:lstStyle/>
          <a:p>
            <a:r>
              <a:rPr lang="en-US" dirty="0" smtClean="0"/>
              <a:t>@stimms</a:t>
            </a:r>
          </a:p>
          <a:p>
            <a:r>
              <a:rPr lang="en-US" dirty="0" smtClean="0"/>
              <a:t>@</a:t>
            </a:r>
            <a:r>
              <a:rPr lang="en-US" dirty="0" err="1" smtClean="0"/>
              <a:t>canadianjames</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788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9" ma:contentTypeDescription="Create a new document." ma:contentTypeScope="" ma:versionID="fa7e7aa81c9af57d0e724452ff5695cd">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ef7d28e69d816f0a5e355ee49f463c96"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element ref="ns3: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internalName="SharingHintHash" ma:readOnly="true">
      <xsd:simpleType>
        <xsd:restriction base="dms:Text"/>
      </xsd:simple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SharedWithUsers xmlns="27aa9422-7f1f-4c84-9cdf-302b1a67e513">
      <UserInfo>
        <DisplayName>Shriram Natarajan (SHRI)</DisplayName>
        <AccountId>3899</AccountId>
        <AccountType/>
      </UserInfo>
      <UserInfo>
        <DisplayName>Andrew Nickels</DisplayName>
        <AccountId>24014</AccountId>
        <AccountType/>
      </UserInfo>
      <UserInfo>
        <DisplayName>Steven Goddard (WSSC)</DisplayName>
        <AccountId>29711</AccountId>
        <AccountType/>
      </UserInfo>
      <UserInfo>
        <DisplayName>Jim Clark (LEARNING)</DisplayName>
        <AccountId>86</AccountId>
        <AccountType/>
      </UserInfo>
      <UserInfo>
        <DisplayName>Vijay Kumar</DisplayName>
        <AccountId>53758</AccountId>
        <AccountType/>
      </UserInfo>
    </SharedWithUsers>
    <SharingHintHash xmlns="27aa9422-7f1f-4c84-9cdf-302b1a67e513">1366665793</SharingHintHash>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8E57EAE-DEC5-48ED-98EA-03E186D6E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purl.org/dc/elements/1.1/"/>
    <ds:schemaRef ds:uri="http://schemas.openxmlformats.org/package/2006/metadata/core-properties"/>
    <ds:schemaRef ds:uri="27aa9422-7f1f-4c84-9cdf-302b1a67e513"/>
    <ds:schemaRef ds:uri="http://schemas.microsoft.com/office/infopath/2007/PartnerControls"/>
    <ds:schemaRef ds:uri="http://purl.org/dc/dcmitype/"/>
    <ds:schemaRef ds:uri="http://www.w3.org/XML/1998/namespace"/>
    <ds:schemaRef ds:uri="http://schemas.microsoft.com/office/2006/documentManagement/types"/>
    <ds:schemaRef ds:uri="230e9df3-be65-4c73-a93b-d1236ebd677e"/>
    <ds:schemaRef ds:uri="http://schemas.microsoft.com/sharepoint/v3"/>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3261</TotalTime>
  <Words>85</Words>
  <Application>Microsoft Office PowerPoint</Application>
  <PresentationFormat>Widescreen</PresentationFormat>
  <Paragraphs>26</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Segoe</vt:lpstr>
      <vt:lpstr>Segoe UI</vt:lpstr>
      <vt:lpstr>Segoe UI Light</vt:lpstr>
      <vt:lpstr>1_Office Theme</vt:lpstr>
      <vt:lpstr>PowerPoint Presentation</vt:lpstr>
      <vt:lpstr>Module Overview</vt:lpstr>
      <vt:lpstr>Bits of Azure</vt:lpstr>
      <vt:lpstr>PowerPoint Presentation</vt:lpstr>
      <vt:lpstr>Questions? Drop us a line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Simon Timms</cp:lastModifiedBy>
  <cp:revision>69</cp:revision>
  <dcterms:created xsi:type="dcterms:W3CDTF">2013-02-15T23:12:42Z</dcterms:created>
  <dcterms:modified xsi:type="dcterms:W3CDTF">2015-11-06T16:54:37Z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