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1" r:id="rId5"/>
    <p:sldId id="272" r:id="rId6"/>
    <p:sldId id="284" r:id="rId7"/>
    <p:sldId id="274" r:id="rId8"/>
    <p:sldId id="275" r:id="rId9"/>
    <p:sldId id="286" r:id="rId10"/>
    <p:sldId id="288" r:id="rId11"/>
    <p:sldId id="287" r:id="rId12"/>
    <p:sldId id="285" r:id="rId13"/>
    <p:sldId id="289"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70" d="100"/>
          <a:sy n="70" d="100"/>
        </p:scale>
        <p:origin x="240"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16646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These are all the regions</a:t>
            </a:r>
          </a:p>
          <a:p>
            <a:r>
              <a:rPr lang="en-CA" b="0" dirty="0" smtClean="0"/>
              <a:t>5 in the US,</a:t>
            </a:r>
            <a:r>
              <a:rPr lang="en-CA" b="0" baseline="0" dirty="0" smtClean="0"/>
              <a:t> + two government ones</a:t>
            </a:r>
          </a:p>
          <a:p>
            <a:r>
              <a:rPr lang="en-CA" b="0" baseline="0" dirty="0" smtClean="0"/>
              <a:t>Two in Europe</a:t>
            </a:r>
          </a:p>
          <a:p>
            <a:r>
              <a:rPr lang="en-CA" b="0" baseline="0" dirty="0" smtClean="0"/>
              <a:t>Hong </a:t>
            </a:r>
            <a:r>
              <a:rPr lang="en-CA" b="0" baseline="0" dirty="0" err="1" smtClean="0"/>
              <a:t>kong</a:t>
            </a:r>
            <a:endParaRPr lang="en-CA" b="0" baseline="0" dirty="0" smtClean="0"/>
          </a:p>
          <a:p>
            <a:r>
              <a:rPr lang="en-CA" b="0" baseline="0" dirty="0" err="1" smtClean="0"/>
              <a:t>singapore</a:t>
            </a:r>
            <a:endParaRPr lang="en-CA" b="0" baseline="0" dirty="0" smtClean="0"/>
          </a:p>
          <a:p>
            <a:r>
              <a:rPr lang="en-CA" b="0" baseline="0" dirty="0" smtClean="0"/>
              <a:t>2 in japan</a:t>
            </a:r>
          </a:p>
          <a:p>
            <a:r>
              <a:rPr lang="en-CA" b="0" baseline="0" dirty="0" smtClean="0"/>
              <a:t>Brazil</a:t>
            </a:r>
          </a:p>
          <a:p>
            <a:r>
              <a:rPr lang="en-CA" b="0" baseline="0" dirty="0" smtClean="0"/>
              <a:t>2 in Australia</a:t>
            </a:r>
          </a:p>
          <a:p>
            <a:r>
              <a:rPr lang="en-CA" b="0" baseline="0" dirty="0" smtClean="0"/>
              <a:t>3 in </a:t>
            </a:r>
            <a:r>
              <a:rPr lang="en-CA" b="0" baseline="0" dirty="0" err="1" smtClean="0"/>
              <a:t>india</a:t>
            </a:r>
            <a:endParaRPr lang="en-CA" b="0" baseline="0" dirty="0" smtClean="0"/>
          </a:p>
          <a:p>
            <a:r>
              <a:rPr lang="en-CA" b="0" baseline="0" dirty="0" smtClean="0"/>
              <a:t>Coming 2 in Canada some time in 2016 Toronto and Quebec City</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942650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Aardvark, aardwolf, bazaar </a:t>
            </a:r>
            <a:r>
              <a:rPr lang="en-US" baseline="0" dirty="0" smtClean="0"/>
              <a:t>all other words with two As in them</a:t>
            </a:r>
          </a:p>
          <a:p>
            <a:endParaRPr lang="en-US" baseline="0" dirty="0" smtClean="0"/>
          </a:p>
          <a:p>
            <a:r>
              <a:rPr lang="en-US" baseline="0" dirty="0" err="1" smtClean="0"/>
              <a:t>Hanselman’s</a:t>
            </a:r>
            <a:r>
              <a:rPr lang="en-US" baseline="0" dirty="0" smtClean="0"/>
              <a:t> </a:t>
            </a:r>
            <a:r>
              <a:rPr lang="en-US" baseline="0" dirty="0" err="1" smtClean="0"/>
              <a:t>explination</a:t>
            </a:r>
            <a:r>
              <a:rPr lang="en-US" baseline="0" dirty="0" smtClean="0"/>
              <a:t> of taxi, rental car and owning a car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060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15130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080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a:t>
            </a:r>
            <a:r>
              <a:rPr lang="en-US" dirty="0"/>
              <a:t>| </a:t>
            </a:r>
            <a:r>
              <a:rPr lang="en-US" dirty="0" smtClean="0"/>
              <a:t>Software Engineer, Microsoft MVP</a:t>
            </a:r>
          </a:p>
          <a:p>
            <a:r>
              <a:rPr lang="en-US" dirty="0" smtClean="0"/>
              <a:t>Simon Timms </a:t>
            </a:r>
            <a:r>
              <a:rPr lang="en-US" dirty="0"/>
              <a:t>| Software Engineer, Microsoft MVP</a:t>
            </a:r>
          </a:p>
        </p:txBody>
      </p:sp>
      <p:sp>
        <p:nvSpPr>
          <p:cNvPr id="2" name="Title 1"/>
          <p:cNvSpPr>
            <a:spLocks noGrp="1"/>
          </p:cNvSpPr>
          <p:nvPr>
            <p:ph type="ctrTitle"/>
          </p:nvPr>
        </p:nvSpPr>
        <p:spPr>
          <a:solidFill>
            <a:srgbClr val="007233"/>
          </a:solidFill>
        </p:spPr>
        <p:txBody>
          <a:bodyPr/>
          <a:lstStyle/>
          <a:p>
            <a:r>
              <a:rPr lang="en-US" sz="4000" dirty="0"/>
              <a:t>Applications on Azure: </a:t>
            </a:r>
            <a:r>
              <a:rPr lang="en-US" sz="4000" dirty="0" smtClean="0"/>
              <a:t/>
            </a:r>
            <a:br>
              <a:rPr lang="en-US" sz="4000" dirty="0" smtClean="0"/>
            </a:br>
            <a:r>
              <a:rPr lang="en-US" sz="4000" dirty="0" smtClean="0"/>
              <a:t>Putting </a:t>
            </a:r>
            <a:r>
              <a:rPr lang="en-US" sz="4000" dirty="0"/>
              <a:t>All the Pieces Together</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sz="quarter" idx="10"/>
          </p:nvPr>
        </p:nvSpPr>
        <p:spPr/>
        <p:txBody>
          <a:bodyPr/>
          <a:lstStyle/>
          <a:p>
            <a:r>
              <a:rPr lang="en-US" dirty="0"/>
              <a:t>https://azure.microsoft.com/en-us/documentation/articles/fundamentals-introduction-to-azure/</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14115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James Chambers | ‏@</a:t>
            </a:r>
            <a:r>
              <a:rPr lang="en-US" sz="4000" dirty="0" err="1" smtClean="0"/>
              <a:t>CanadianJames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You name it, he has built it</a:t>
            </a:r>
          </a:p>
          <a:p>
            <a:pPr lvl="1"/>
            <a:r>
              <a:rPr lang="en-US" dirty="0"/>
              <a:t>Fascinating point </a:t>
            </a:r>
            <a:r>
              <a:rPr lang="en-US" dirty="0" smtClean="0"/>
              <a:t>2</a:t>
            </a:r>
          </a:p>
          <a:p>
            <a:r>
              <a:rPr lang="en-US" dirty="0" smtClean="0"/>
              <a:t>Author, Speaker Mentor </a:t>
            </a:r>
          </a:p>
          <a:p>
            <a:pPr lvl="1"/>
            <a:r>
              <a:rPr lang="en-US" dirty="0"/>
              <a:t>Founding member of Western </a:t>
            </a:r>
            <a:r>
              <a:rPr lang="en-US" dirty="0" err="1"/>
              <a:t>Devs</a:t>
            </a:r>
            <a:r>
              <a:rPr lang="en-US" dirty="0"/>
              <a:t> </a:t>
            </a:r>
            <a:endParaRPr lang="en-US" dirty="0" smtClean="0"/>
          </a:p>
          <a:p>
            <a:pPr lvl="1"/>
            <a:r>
              <a:rPr lang="en-US" dirty="0" smtClean="0"/>
              <a:t>Fascinating </a:t>
            </a:r>
            <a:r>
              <a:rPr lang="en-US" dirty="0"/>
              <a:t>point 2</a:t>
            </a:r>
          </a:p>
          <a:p>
            <a:pPr lvl="1"/>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1088" y="0"/>
            <a:ext cx="2520912" cy="2636399"/>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Simon Timms | ‏@</a:t>
            </a:r>
            <a:r>
              <a:rPr lang="en-US" sz="4000" dirty="0" err="1" smtClean="0"/>
              <a:t>stimms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Spent years working on Linux, Unix and even z/OS</a:t>
            </a:r>
          </a:p>
          <a:p>
            <a:pPr lvl="1"/>
            <a:r>
              <a:rPr lang="en-US" dirty="0" smtClean="0"/>
              <a:t>Lots of oil and gas experience</a:t>
            </a:r>
          </a:p>
          <a:p>
            <a:r>
              <a:rPr lang="en-US" dirty="0" smtClean="0"/>
              <a:t>Author, Speaker Mentor </a:t>
            </a:r>
          </a:p>
          <a:p>
            <a:pPr lvl="1"/>
            <a:r>
              <a:rPr lang="en-US" dirty="0" smtClean="0"/>
              <a:t>Founding member of Western </a:t>
            </a:r>
            <a:r>
              <a:rPr lang="en-US" dirty="0" err="1" smtClean="0"/>
              <a:t>Devs</a:t>
            </a:r>
            <a:endParaRPr lang="en-US" dirty="0"/>
          </a:p>
          <a:p>
            <a:pPr lvl="1"/>
            <a:r>
              <a:rPr lang="en-US" dirty="0" smtClean="0"/>
              <a:t>Calgary </a:t>
            </a:r>
            <a:r>
              <a:rPr lang="en-US" dirty="0" err="1" smtClean="0"/>
              <a:t>.net</a:t>
            </a:r>
            <a:r>
              <a:rPr lang="en-US" dirty="0" smtClean="0"/>
              <a:t> User Group</a:t>
            </a:r>
          </a:p>
          <a:p>
            <a:pPr lvl="1"/>
            <a:r>
              <a:rPr lang="en-US" dirty="0" smtClean="0"/>
              <a:t>2</a:t>
            </a:r>
            <a:r>
              <a:rPr lang="en-US" baseline="30000" dirty="0" smtClean="0"/>
              <a:t>nd</a:t>
            </a:r>
            <a:r>
              <a:rPr lang="en-US" dirty="0" smtClean="0"/>
              <a:t> time </a:t>
            </a:r>
            <a:r>
              <a:rPr lang="en-US" smtClean="0"/>
              <a:t>MVP in ASP.net</a:t>
            </a:r>
            <a:endParaRPr lang="en-US" dirty="0"/>
          </a:p>
          <a:p>
            <a:pPr lvl="1"/>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00" y="0"/>
            <a:ext cx="2438400" cy="2909824"/>
          </a:xfrm>
          <a:prstGeom prst="rect">
            <a:avLst/>
          </a:prstGeom>
        </p:spPr>
      </p:pic>
    </p:spTree>
    <p:extLst>
      <p:ext uri="{BB962C8B-B14F-4D97-AF65-F5344CB8AC3E}">
        <p14:creationId xmlns:p14="http://schemas.microsoft.com/office/powerpoint/2010/main" val="21608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2071896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who know about computers</a:t>
            </a:r>
          </a:p>
          <a:p>
            <a:pPr lvl="1"/>
            <a:r>
              <a:rPr lang="en-US" dirty="0" smtClean="0"/>
              <a:t>Developers. Could be </a:t>
            </a:r>
            <a:r>
              <a:rPr lang="en-US" dirty="0" err="1" smtClean="0"/>
              <a:t>.net</a:t>
            </a:r>
            <a:r>
              <a:rPr lang="en-US" dirty="0" smtClean="0"/>
              <a:t> but for most of this stuff it doesn’t matter</a:t>
            </a:r>
          </a:p>
          <a:p>
            <a:r>
              <a:rPr lang="en-US" dirty="0" smtClean="0"/>
              <a:t>Suggested Prerequisites/Supporting Material</a:t>
            </a:r>
          </a:p>
          <a:p>
            <a:pPr lvl="1"/>
            <a:r>
              <a:rPr lang="en-US" dirty="0" smtClean="0"/>
              <a:t>Rudimentary knowledge of Azure</a:t>
            </a:r>
            <a:endParaRPr lang="en-US" dirty="0"/>
          </a:p>
          <a:p>
            <a:pPr lvl="1"/>
            <a:r>
              <a:rPr lang="en-US" dirty="0" smtClean="0"/>
              <a:t>Some understanding of distributed systems</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Regions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1026" name="Picture 2" descr="https://acom.azurecomcdn.net/80C57D/cdn/cvt-4ced24c232bc8055d5017eeeeb0b7e46eed87626021d7b101aea83ff3f056a5b/images/page/regions/map.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024128" y="1068264"/>
            <a:ext cx="8605396" cy="498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65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PaaS, SaaS, IaaS, </a:t>
            </a:r>
            <a:endParaRPr lang="en-US" dirty="0"/>
          </a:p>
        </p:txBody>
      </p:sp>
      <p:sp>
        <p:nvSpPr>
          <p:cNvPr id="3" name="Content Placeholder 2"/>
          <p:cNvSpPr>
            <a:spLocks noGrp="1"/>
          </p:cNvSpPr>
          <p:nvPr>
            <p:ph sz="quarter" idx="10"/>
          </p:nvPr>
        </p:nvSpPr>
        <p:spPr/>
        <p:txBody>
          <a:bodyPr/>
          <a:lstStyle/>
          <a:p>
            <a:endParaRPr lang="en-US"/>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61882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Azure is All Things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Tree>
    <p:extLst>
      <p:ext uri="{BB962C8B-B14F-4D97-AF65-F5344CB8AC3E}">
        <p14:creationId xmlns:p14="http://schemas.microsoft.com/office/powerpoint/2010/main" val="4255679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Bits of Azure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
        <p:nvSpPr>
          <p:cNvPr id="8" name="Rectangle 7"/>
          <p:cNvSpPr/>
          <p:nvPr/>
        </p:nvSpPr>
        <p:spPr>
          <a:xfrm>
            <a:off x="1673352" y="2322576"/>
            <a:ext cx="685800"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17392" y="1879180"/>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84720" y="4111752"/>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08192" y="5154168"/>
            <a:ext cx="5852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59152" y="5199888"/>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32" y="5227320"/>
            <a:ext cx="854982"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8448" y="5227320"/>
            <a:ext cx="813816" cy="41148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3352" y="3107997"/>
            <a:ext cx="8138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74536" y="1879180"/>
            <a:ext cx="710184"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141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27aa9422-7f1f-4c84-9cdf-302b1a67e513"/>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3927</TotalTime>
  <Words>360</Words>
  <Application>Microsoft Office PowerPoint</Application>
  <PresentationFormat>Widescreen</PresentationFormat>
  <Paragraphs>81</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Segoe UI Light</vt:lpstr>
      <vt:lpstr>1_Office Theme</vt:lpstr>
      <vt:lpstr>Applications on Azure:  Putting All the Pieces Together</vt:lpstr>
      <vt:lpstr>Meet James Chambers | ‏@CanadianJames </vt:lpstr>
      <vt:lpstr>Meet Simon Timms | ‏@stimms </vt:lpstr>
      <vt:lpstr>Course Topics</vt:lpstr>
      <vt:lpstr>Setting Expectations</vt:lpstr>
      <vt:lpstr>Regions</vt:lpstr>
      <vt:lpstr>PaaS, SaaS, IaaS, </vt:lpstr>
      <vt:lpstr>Azure is All Things</vt:lpstr>
      <vt:lpstr>Bits of Azure</vt:lpstr>
      <vt:lpstr>Recommended Reading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67</cp:revision>
  <dcterms:created xsi:type="dcterms:W3CDTF">2013-02-15T23:12:42Z</dcterms:created>
  <dcterms:modified xsi:type="dcterms:W3CDTF">2015-11-06T16:54:21Z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