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77" r:id="rId5"/>
    <p:sldId id="286" r:id="rId6"/>
    <p:sldId id="287" r:id="rId7"/>
    <p:sldId id="278" r:id="rId8"/>
    <p:sldId id="298" r:id="rId9"/>
    <p:sldId id="282" r:id="rId10"/>
    <p:sldId id="292" r:id="rId11"/>
    <p:sldId id="293" r:id="rId12"/>
    <p:sldId id="294" r:id="rId13"/>
    <p:sldId id="295" r:id="rId14"/>
    <p:sldId id="296" r:id="rId15"/>
    <p:sldId id="301" r:id="rId16"/>
    <p:sldId id="30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6" autoAdjust="0"/>
    <p:restoredTop sz="77020" autoAdjust="0"/>
  </p:normalViewPr>
  <p:slideViewPr>
    <p:cSldViewPr snapToGrid="0">
      <p:cViewPr>
        <p:scale>
          <a:sx n="66" d="100"/>
          <a:sy n="66" d="100"/>
        </p:scale>
        <p:origin x="300" y="-312"/>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11/5/2015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3519870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1368975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3112853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725872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844136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3145615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 level domain – .com,</a:t>
            </a:r>
            <a:r>
              <a:rPr lang="en-US" baseline="0" dirty="0" smtClean="0"/>
              <a:t> </a:t>
            </a:r>
            <a:r>
              <a:rPr lang="en-US" baseline="0" dirty="0" err="1" smtClean="0"/>
              <a:t>.net</a:t>
            </a:r>
            <a:r>
              <a:rPr lang="en-US" baseline="0" dirty="0" smtClean="0"/>
              <a:t>, .org, .</a:t>
            </a:r>
            <a:r>
              <a:rPr lang="en-US" baseline="0" dirty="0" err="1" smtClean="0"/>
              <a:t>edu</a:t>
            </a:r>
            <a:r>
              <a:rPr lang="en-US" baseline="0" dirty="0" smtClean="0"/>
              <a:t> </a:t>
            </a:r>
            <a:r>
              <a:rPr lang="en-US" baseline="0" dirty="0" err="1" smtClean="0"/>
              <a:t>etc</a:t>
            </a:r>
            <a:r>
              <a:rPr lang="en-US" baseline="0" dirty="0" smtClean="0"/>
              <a:t> + country codes + specials</a:t>
            </a:r>
            <a:endParaRPr lang="en-US" dirty="0" smtClean="0"/>
          </a:p>
          <a:p>
            <a:r>
              <a:rPr lang="en-US" dirty="0" smtClean="0"/>
              <a:t>Second</a:t>
            </a:r>
            <a:r>
              <a:rPr lang="en-US" baseline="0" dirty="0" smtClean="0"/>
              <a:t> level domain  - involves registrars</a:t>
            </a:r>
          </a:p>
          <a:p>
            <a:r>
              <a:rPr lang="en-US" baseline="0" dirty="0" smtClean="0"/>
              <a:t>Third level, subdomain, host name – you typically set these</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3219556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939188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4330512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a:t>
            </a:r>
            <a:r>
              <a:rPr lang="en-US" smtClean="0"/>
              <a:t>| </a:t>
            </a:r>
            <a:r>
              <a:rPr lang="en-US"/>
              <a:t>Working with Azure DNS Services</a:t>
            </a:r>
            <a:endParaRPr lang="en-US" dirty="0"/>
          </a:p>
        </p:txBody>
      </p:sp>
      <p:sp>
        <p:nvSpPr>
          <p:cNvPr id="4" name="Subtitle 3"/>
          <p:cNvSpPr>
            <a:spLocks noGrp="1"/>
          </p:cNvSpPr>
          <p:nvPr>
            <p:ph type="subTitle" idx="1"/>
          </p:nvPr>
        </p:nvSpPr>
        <p:spPr/>
        <p:txBody>
          <a:bodyPr/>
          <a:lstStyle/>
          <a:p>
            <a:r>
              <a:rPr lang="en-US" dirty="0" smtClean="0"/>
              <a:t>James Chambers | @</a:t>
            </a:r>
            <a:r>
              <a:rPr lang="en-US" dirty="0" err="1" smtClean="0"/>
              <a:t>CanadianJames</a:t>
            </a:r>
            <a:endParaRPr lang="en-US" dirty="0"/>
          </a:p>
          <a:p>
            <a:r>
              <a:rPr lang="en-US" dirty="0" smtClean="0"/>
              <a:t>Simon Timms | @</a:t>
            </a:r>
            <a:r>
              <a:rPr lang="en-US" dirty="0" err="1" smtClean="0"/>
              <a:t>stimms</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 Entries</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3" name="Picture 2"/>
          <p:cNvPicPr>
            <a:picLocks noChangeAspect="1"/>
          </p:cNvPicPr>
          <p:nvPr/>
        </p:nvPicPr>
        <p:blipFill>
          <a:blip r:embed="rId3"/>
          <a:stretch>
            <a:fillRect/>
          </a:stretch>
        </p:blipFill>
        <p:spPr>
          <a:xfrm>
            <a:off x="1909535" y="1245702"/>
            <a:ext cx="7124700" cy="4010025"/>
          </a:xfrm>
          <a:prstGeom prst="rect">
            <a:avLst/>
          </a:prstGeom>
        </p:spPr>
      </p:pic>
    </p:spTree>
    <p:extLst>
      <p:ext uri="{BB962C8B-B14F-4D97-AF65-F5344CB8AC3E}">
        <p14:creationId xmlns:p14="http://schemas.microsoft.com/office/powerpoint/2010/main" val="3989168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5" name="Content Placeholder 6"/>
          <p:cNvSpPr>
            <a:spLocks noGrp="1"/>
          </p:cNvSpPr>
          <p:nvPr>
            <p:ph sz="quarter" idx="10"/>
          </p:nvPr>
        </p:nvSpPr>
        <p:spPr>
          <a:xfrm>
            <a:off x="379413" y="1388226"/>
            <a:ext cx="11525250" cy="5290388"/>
          </a:xfrm>
        </p:spPr>
        <p:txBody>
          <a:bodyPr>
            <a:normAutofit/>
          </a:bodyPr>
          <a:lstStyle/>
          <a:p>
            <a:r>
              <a:rPr lang="en-GB" dirty="0" smtClean="0"/>
              <a:t>Services simplify DNS concerns and management</a:t>
            </a:r>
          </a:p>
          <a:p>
            <a:r>
              <a:rPr lang="en-GB" dirty="0" smtClean="0"/>
              <a:t>Caching can have an impact on record resolution</a:t>
            </a:r>
          </a:p>
          <a:p>
            <a:r>
              <a:rPr lang="en-GB" dirty="0" smtClean="0"/>
              <a:t>You </a:t>
            </a:r>
            <a:r>
              <a:rPr lang="en-GB" i="1" dirty="0" smtClean="0"/>
              <a:t>usually</a:t>
            </a:r>
            <a:r>
              <a:rPr lang="en-GB" dirty="0" smtClean="0"/>
              <a:t> don’t have to worry about it after setting things up</a:t>
            </a:r>
          </a:p>
        </p:txBody>
      </p:sp>
    </p:spTree>
    <p:extLst>
      <p:ext uri="{BB962C8B-B14F-4D97-AF65-F5344CB8AC3E}">
        <p14:creationId xmlns:p14="http://schemas.microsoft.com/office/powerpoint/2010/main" val="162526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Scenario</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5" name="Content Placeholder 6"/>
          <p:cNvSpPr>
            <a:spLocks noGrp="1"/>
          </p:cNvSpPr>
          <p:nvPr>
            <p:ph sz="quarter" idx="10"/>
          </p:nvPr>
        </p:nvSpPr>
        <p:spPr>
          <a:xfrm>
            <a:off x="379413" y="1388226"/>
            <a:ext cx="11525250" cy="3503088"/>
          </a:xfrm>
        </p:spPr>
        <p:txBody>
          <a:bodyPr>
            <a:normAutofit/>
          </a:bodyPr>
          <a:lstStyle/>
          <a:p>
            <a:r>
              <a:rPr lang="en-GB" dirty="0" smtClean="0"/>
              <a:t>Create entries for each registered user</a:t>
            </a:r>
          </a:p>
          <a:p>
            <a:r>
              <a:rPr lang="en-GB" dirty="0" smtClean="0"/>
              <a:t>Read our information from a queue</a:t>
            </a:r>
          </a:p>
          <a:p>
            <a:r>
              <a:rPr lang="en-GB" dirty="0" smtClean="0"/>
              <a:t>Process entries in a background process</a:t>
            </a:r>
          </a:p>
        </p:txBody>
      </p:sp>
      <p:sp>
        <p:nvSpPr>
          <p:cNvPr id="3" name="TextBox 2"/>
          <p:cNvSpPr txBox="1"/>
          <p:nvPr/>
        </p:nvSpPr>
        <p:spPr>
          <a:xfrm>
            <a:off x="1809215" y="3419551"/>
            <a:ext cx="8665029" cy="1107996"/>
          </a:xfrm>
          <a:prstGeom prst="rect">
            <a:avLst/>
          </a:prstGeom>
          <a:noFill/>
        </p:spPr>
        <p:txBody>
          <a:bodyPr wrap="square" rtlCol="0">
            <a:spAutoFit/>
          </a:bodyPr>
          <a:lstStyle/>
          <a:p>
            <a:pPr algn="ctr"/>
            <a:r>
              <a:rPr lang="en-US" sz="6600" dirty="0" smtClean="0">
                <a:solidFill>
                  <a:schemeClr val="accent1"/>
                </a:solidFill>
              </a:rPr>
              <a:t>joe</a:t>
            </a:r>
            <a:r>
              <a:rPr lang="en-US" sz="6600" dirty="0" smtClean="0"/>
              <a:t>.imagenomnom.com</a:t>
            </a:r>
            <a:endParaRPr lang="en-US" sz="6600" dirty="0"/>
          </a:p>
        </p:txBody>
      </p:sp>
    </p:spTree>
    <p:extLst>
      <p:ext uri="{BB962C8B-B14F-4D97-AF65-F5344CB8AC3E}">
        <p14:creationId xmlns:p14="http://schemas.microsoft.com/office/powerpoint/2010/main" val="43103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4244839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 Azure: Putting All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Storing Data and Objects in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Exploring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ElasticSearch</a:t>
                      </a:r>
                      <a:r>
                        <a:rPr lang="en-US" sz="2400" dirty="0" smtClean="0">
                          <a:latin typeface="Segoe UI Light" panose="020B0502040204020203" pitchFamily="34" charset="0"/>
                          <a:cs typeface="Segoe UI Light" panose="020B0502040204020203" pitchFamily="34" charset="0"/>
                        </a:rPr>
                        <a:t>,</a:t>
                      </a:r>
                      <a:r>
                        <a:rPr lang="en-US" sz="2400" baseline="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Docker and YOU</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Working with Azure DNS Services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Scaling Your Application Under Load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Executing Large Tasks in the Cloud</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Rewind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bl>
          </a:graphicData>
        </a:graphic>
      </p:graphicFrame>
    </p:spTree>
    <p:extLst>
      <p:ext uri="{BB962C8B-B14F-4D97-AF65-F5344CB8AC3E}">
        <p14:creationId xmlns:p14="http://schemas.microsoft.com/office/powerpoint/2010/main" val="35039963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098666291"/>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 Azure: Putting All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Storing Data and Objects in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Exploring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ElasticSearch</a:t>
                      </a:r>
                      <a:r>
                        <a:rPr lang="en-US" sz="2400" dirty="0" smtClean="0">
                          <a:latin typeface="Segoe UI Light" panose="020B0502040204020203" pitchFamily="34" charset="0"/>
                          <a:cs typeface="Segoe UI Light" panose="020B0502040204020203" pitchFamily="34" charset="0"/>
                        </a:rPr>
                        <a:t>,</a:t>
                      </a:r>
                      <a:r>
                        <a:rPr lang="en-US" sz="2400" baseline="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Docker and YOU</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b="1" baseline="0" dirty="0" smtClean="0">
                          <a:latin typeface="Segoe UI Light" panose="020B0502040204020203" pitchFamily="34" charset="0"/>
                          <a:cs typeface="Segoe UI Light" panose="020B0502040204020203" pitchFamily="34" charset="0"/>
                        </a:rPr>
                        <a:t>Working with Azure DNS Services</a:t>
                      </a:r>
                      <a:endParaRPr lang="en-US" sz="2400" b="1"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Scaling Your Application Under Load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Executing Large Tasks in the Cloud</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Rewind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bl>
          </a:graphicData>
        </a:graphic>
      </p:graphicFrame>
    </p:spTree>
    <p:extLst>
      <p:ext uri="{BB962C8B-B14F-4D97-AF65-F5344CB8AC3E}">
        <p14:creationId xmlns:p14="http://schemas.microsoft.com/office/powerpoint/2010/main" val="30303106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DNS Basics</a:t>
            </a:r>
            <a:endParaRPr lang="en-GB" dirty="0" smtClean="0"/>
          </a:p>
          <a:p>
            <a:r>
              <a:rPr lang="en-GB" dirty="0" smtClean="0"/>
              <a:t>Configuring DNS</a:t>
            </a:r>
          </a:p>
          <a:p>
            <a:r>
              <a:rPr lang="en-GB" dirty="0" smtClean="0"/>
              <a:t>DNS in Azure</a:t>
            </a:r>
            <a:endParaRPr lang="en-GB" dirty="0" smtClean="0"/>
          </a:p>
          <a:p>
            <a:r>
              <a:rPr lang="en-GB" dirty="0" smtClean="0"/>
              <a:t>Programmatic DNS Management</a:t>
            </a:r>
            <a:endParaRPr lang="en-GB" dirty="0"/>
          </a:p>
        </p:txBody>
      </p:sp>
      <p:sp>
        <p:nvSpPr>
          <p:cNvPr id="2" name="Title 1"/>
          <p:cNvSpPr>
            <a:spLocks noGrp="1"/>
          </p:cNvSpPr>
          <p:nvPr>
            <p:ph type="title"/>
          </p:nvPr>
        </p:nvSpPr>
        <p:spPr/>
        <p:txBody>
          <a:bodyPr/>
          <a:lstStyle/>
          <a:p>
            <a:r>
              <a:rPr lang="en-US" dirty="0"/>
              <a:t>Working with Azure DNS Services</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5" name="Content Placeholder 6"/>
          <p:cNvSpPr>
            <a:spLocks noGrp="1"/>
          </p:cNvSpPr>
          <p:nvPr>
            <p:ph sz="quarter" idx="10"/>
          </p:nvPr>
        </p:nvSpPr>
        <p:spPr>
          <a:xfrm>
            <a:off x="379413" y="1388226"/>
            <a:ext cx="11525250" cy="5290388"/>
          </a:xfrm>
        </p:spPr>
        <p:txBody>
          <a:bodyPr>
            <a:normAutofit/>
          </a:bodyPr>
          <a:lstStyle/>
          <a:p>
            <a:r>
              <a:rPr lang="en-GB" dirty="0" smtClean="0"/>
              <a:t>DNS: Domain Name System</a:t>
            </a:r>
          </a:p>
          <a:p>
            <a:r>
              <a:rPr lang="en-GB" dirty="0" smtClean="0"/>
              <a:t>Registrar</a:t>
            </a:r>
          </a:p>
          <a:p>
            <a:r>
              <a:rPr lang="en-GB" dirty="0" smtClean="0"/>
              <a:t>TTL: time to live</a:t>
            </a:r>
          </a:p>
          <a:p>
            <a:r>
              <a:rPr lang="en-GB" dirty="0" smtClean="0"/>
              <a:t>Zones</a:t>
            </a:r>
          </a:p>
          <a:p>
            <a:r>
              <a:rPr lang="en-GB" dirty="0" err="1" smtClean="0"/>
              <a:t>Recordsets</a:t>
            </a:r>
            <a:r>
              <a:rPr lang="en-GB" dirty="0" smtClean="0"/>
              <a:t> and records</a:t>
            </a:r>
          </a:p>
          <a:p>
            <a:r>
              <a:rPr lang="en-GB" dirty="0" smtClean="0"/>
              <a:t>TLD, SLD, extensions, domains, hosts</a:t>
            </a:r>
            <a:endParaRPr lang="en-GB" dirty="0"/>
          </a:p>
        </p:txBody>
      </p:sp>
    </p:spTree>
    <p:extLst>
      <p:ext uri="{BB962C8B-B14F-4D97-AF65-F5344CB8AC3E}">
        <p14:creationId xmlns:p14="http://schemas.microsoft.com/office/powerpoint/2010/main" val="396829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157538" y="3643085"/>
            <a:ext cx="8882062" cy="1625601"/>
          </a:xfrm>
          <a:prstGeom prst="rect">
            <a:avLst/>
          </a:prstGeom>
          <a:solidFill>
            <a:schemeClr val="accent4">
              <a:alpha val="32000"/>
            </a:schemeClr>
          </a:solidFill>
          <a:ln>
            <a:solidFill>
              <a:schemeClr val="accent4">
                <a:shade val="50000"/>
                <a:alpha val="13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DNS Basics</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5" name="Rounded Rectangle 4"/>
          <p:cNvSpPr/>
          <p:nvPr/>
        </p:nvSpPr>
        <p:spPr>
          <a:xfrm>
            <a:off x="379313" y="3781960"/>
            <a:ext cx="2653347" cy="13563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5400" dirty="0" smtClean="0"/>
              <a:t>joe</a:t>
            </a:r>
            <a:endParaRPr lang="en-US" sz="5400" dirty="0"/>
          </a:p>
        </p:txBody>
      </p:sp>
      <p:sp>
        <p:nvSpPr>
          <p:cNvPr id="6" name="Rounded Rectangle 5"/>
          <p:cNvSpPr/>
          <p:nvPr/>
        </p:nvSpPr>
        <p:spPr>
          <a:xfrm>
            <a:off x="3261260" y="3781960"/>
            <a:ext cx="5852160" cy="135636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5400" dirty="0" err="1" smtClean="0"/>
              <a:t>imagenomnom</a:t>
            </a:r>
            <a:endParaRPr lang="en-US" sz="5400" dirty="0"/>
          </a:p>
        </p:txBody>
      </p:sp>
      <p:sp>
        <p:nvSpPr>
          <p:cNvPr id="7" name="Rounded Rectangle 6"/>
          <p:cNvSpPr/>
          <p:nvPr/>
        </p:nvSpPr>
        <p:spPr>
          <a:xfrm>
            <a:off x="9342019" y="3781960"/>
            <a:ext cx="2561927" cy="135636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5400" dirty="0" smtClean="0"/>
              <a:t>com</a:t>
            </a:r>
            <a:endParaRPr lang="en-US" sz="5400" dirty="0"/>
          </a:p>
        </p:txBody>
      </p:sp>
      <p:sp>
        <p:nvSpPr>
          <p:cNvPr id="8" name="TextBox 7"/>
          <p:cNvSpPr txBox="1"/>
          <p:nvPr/>
        </p:nvSpPr>
        <p:spPr>
          <a:xfrm>
            <a:off x="1943144" y="2009957"/>
            <a:ext cx="8397171" cy="1107996"/>
          </a:xfrm>
          <a:prstGeom prst="rect">
            <a:avLst/>
          </a:prstGeom>
          <a:noFill/>
        </p:spPr>
        <p:txBody>
          <a:bodyPr wrap="none" rtlCol="0">
            <a:spAutoFit/>
          </a:bodyPr>
          <a:lstStyle/>
          <a:p>
            <a:r>
              <a:rPr lang="en-US" sz="6600" dirty="0" smtClean="0"/>
              <a:t>joe.imagenomnom.com</a:t>
            </a:r>
            <a:endParaRPr lang="en-US" sz="6600"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5" grpId="0" animBg="1"/>
      <p:bldP spid="6" grpId="0" animBg="1"/>
      <p:bldP spid="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 Basics</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8" name="TextBox 7"/>
          <p:cNvSpPr txBox="1"/>
          <p:nvPr/>
        </p:nvSpPr>
        <p:spPr>
          <a:xfrm>
            <a:off x="1943144" y="2009957"/>
            <a:ext cx="8397171" cy="1107996"/>
          </a:xfrm>
          <a:prstGeom prst="rect">
            <a:avLst/>
          </a:prstGeom>
          <a:noFill/>
        </p:spPr>
        <p:txBody>
          <a:bodyPr wrap="none" rtlCol="0">
            <a:spAutoFit/>
          </a:bodyPr>
          <a:lstStyle/>
          <a:p>
            <a:r>
              <a:rPr lang="en-US" sz="6600" dirty="0" smtClean="0"/>
              <a:t>jon.imagenomnom.com</a:t>
            </a:r>
            <a:endParaRPr lang="en-US" sz="6600" dirty="0"/>
          </a:p>
        </p:txBody>
      </p:sp>
      <p:sp>
        <p:nvSpPr>
          <p:cNvPr id="9" name="TextBox 8"/>
          <p:cNvSpPr txBox="1"/>
          <p:nvPr/>
        </p:nvSpPr>
        <p:spPr>
          <a:xfrm>
            <a:off x="1943143" y="3810412"/>
            <a:ext cx="8397171" cy="1323439"/>
          </a:xfrm>
          <a:prstGeom prst="rect">
            <a:avLst/>
          </a:prstGeom>
          <a:noFill/>
        </p:spPr>
        <p:txBody>
          <a:bodyPr wrap="square" rtlCol="0">
            <a:spAutoFit/>
          </a:bodyPr>
          <a:lstStyle/>
          <a:p>
            <a:pPr algn="ctr"/>
            <a:r>
              <a:rPr lang="en-US" sz="8000" b="1" dirty="0" smtClean="0"/>
              <a:t>40.112.142.148</a:t>
            </a:r>
            <a:endParaRPr lang="en-US" sz="8000" b="1" dirty="0"/>
          </a:p>
        </p:txBody>
      </p:sp>
    </p:spTree>
    <p:extLst>
      <p:ext uri="{BB962C8B-B14F-4D97-AF65-F5344CB8AC3E}">
        <p14:creationId xmlns:p14="http://schemas.microsoft.com/office/powerpoint/2010/main" val="532832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DNS</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5" name="Content Placeholder 6"/>
          <p:cNvSpPr>
            <a:spLocks noGrp="1"/>
          </p:cNvSpPr>
          <p:nvPr>
            <p:ph sz="quarter" idx="10"/>
          </p:nvPr>
        </p:nvSpPr>
        <p:spPr>
          <a:xfrm>
            <a:off x="379413" y="1388226"/>
            <a:ext cx="11525250" cy="5290388"/>
          </a:xfrm>
        </p:spPr>
        <p:txBody>
          <a:bodyPr>
            <a:normAutofit/>
          </a:bodyPr>
          <a:lstStyle/>
          <a:p>
            <a:r>
              <a:rPr lang="en-GB" dirty="0" smtClean="0"/>
              <a:t>Register a domain</a:t>
            </a:r>
          </a:p>
          <a:p>
            <a:r>
              <a:rPr lang="en-GB" dirty="0" smtClean="0"/>
              <a:t>Delegate name resolution</a:t>
            </a:r>
          </a:p>
          <a:p>
            <a:r>
              <a:rPr lang="en-GB" dirty="0" smtClean="0"/>
              <a:t>Create requisite records</a:t>
            </a:r>
          </a:p>
        </p:txBody>
      </p:sp>
    </p:spTree>
    <p:extLst>
      <p:ext uri="{BB962C8B-B14F-4D97-AF65-F5344CB8AC3E}">
        <p14:creationId xmlns:p14="http://schemas.microsoft.com/office/powerpoint/2010/main" val="251653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 Resolution</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5" name="Picture 4"/>
          <p:cNvPicPr>
            <a:picLocks noChangeAspect="1"/>
          </p:cNvPicPr>
          <p:nvPr/>
        </p:nvPicPr>
        <p:blipFill>
          <a:blip r:embed="rId3"/>
          <a:stretch>
            <a:fillRect/>
          </a:stretch>
        </p:blipFill>
        <p:spPr>
          <a:xfrm>
            <a:off x="1980746" y="1676626"/>
            <a:ext cx="6953250" cy="2924175"/>
          </a:xfrm>
          <a:prstGeom prst="rect">
            <a:avLst/>
          </a:prstGeom>
        </p:spPr>
      </p:pic>
    </p:spTree>
    <p:extLst>
      <p:ext uri="{BB962C8B-B14F-4D97-AF65-F5344CB8AC3E}">
        <p14:creationId xmlns:p14="http://schemas.microsoft.com/office/powerpoint/2010/main" val="62856682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dcmitype/"/>
    <ds:schemaRef ds:uri="http://schemas.microsoft.com/sharepoint/v3"/>
    <ds:schemaRef ds:uri="http://purl.org/dc/elements/1.1/"/>
    <ds:schemaRef ds:uri="http://schemas.microsoft.com/office/2006/metadata/properties"/>
    <ds:schemaRef ds:uri="http://www.w3.org/XML/1998/namespace"/>
    <ds:schemaRef ds:uri="http://purl.org/dc/terms/"/>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230e9df3-be65-4c73-a93b-d1236ebd677e"/>
  </ds:schemaRefs>
</ds:datastoreItem>
</file>

<file path=customXml/itemProps2.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3814</TotalTime>
  <Words>407</Words>
  <Application>Microsoft Office PowerPoint</Application>
  <PresentationFormat>Widescreen</PresentationFormat>
  <Paragraphs>100</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Segoe</vt:lpstr>
      <vt:lpstr>Segoe UI</vt:lpstr>
      <vt:lpstr>Segoe UI Light</vt:lpstr>
      <vt:lpstr>1_Office Theme</vt:lpstr>
      <vt:lpstr>PowerPoint Presentation</vt:lpstr>
      <vt:lpstr>Course Topics</vt:lpstr>
      <vt:lpstr>Course Topics</vt:lpstr>
      <vt:lpstr>Working with Azure DNS Services</vt:lpstr>
      <vt:lpstr>Terminology</vt:lpstr>
      <vt:lpstr>DNS Basics</vt:lpstr>
      <vt:lpstr>DNS Basics</vt:lpstr>
      <vt:lpstr>Configuring DNS</vt:lpstr>
      <vt:lpstr>Name Resolution</vt:lpstr>
      <vt:lpstr>DNS Entries</vt:lpstr>
      <vt:lpstr>Considerations</vt:lpstr>
      <vt:lpstr>Our Scenario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James Chambers</cp:lastModifiedBy>
  <cp:revision>71</cp:revision>
  <dcterms:created xsi:type="dcterms:W3CDTF">2013-02-15T23:12:42Z</dcterms:created>
  <dcterms:modified xsi:type="dcterms:W3CDTF">2015-11-06T14:52:29Z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