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77" r:id="rId5"/>
    <p:sldId id="278" r:id="rId6"/>
    <p:sldId id="283" r:id="rId7"/>
    <p:sldId id="285" r:id="rId8"/>
    <p:sldId id="282" r:id="rId9"/>
    <p:sldId id="2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99" d="100"/>
          <a:sy n="99" d="100"/>
        </p:scale>
        <p:origin x="-176" y="-9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2015-11-08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2015-11-08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48198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75198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08 </a:t>
            </a:r>
            <a:r>
              <a:rPr lang="en-US" smtClean="0"/>
              <a:t>| Rewind</a:t>
            </a:r>
            <a:endParaRPr lang="en-US" dirty="0"/>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we have done</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Bits of Azure</a:t>
            </a:r>
            <a:endParaRPr lang="en-US" dirty="0"/>
          </a:p>
        </p:txBody>
      </p:sp>
      <p:pic>
        <p:nvPicPr>
          <p:cNvPr id="6" name="Content Placeholder 5"/>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3551" y="1227173"/>
            <a:ext cx="9902449" cy="5570989"/>
          </a:xfrm>
        </p:spPr>
      </p:pic>
      <p:sp>
        <p:nvSpPr>
          <p:cNvPr id="8" name="Rectangle 7"/>
          <p:cNvSpPr/>
          <p:nvPr/>
        </p:nvSpPr>
        <p:spPr>
          <a:xfrm>
            <a:off x="1673352" y="2322576"/>
            <a:ext cx="685800"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17392" y="1879180"/>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84720" y="4111752"/>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08192" y="5154168"/>
            <a:ext cx="585216"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359152" y="5199888"/>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6032" y="5227320"/>
            <a:ext cx="854982"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98448" y="5227320"/>
            <a:ext cx="813816" cy="411480"/>
          </a:xfrm>
          <a:prstGeom prst="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73352" y="3107997"/>
            <a:ext cx="813816"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574536" y="1879180"/>
            <a:ext cx="710184"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806289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Tree>
    <p:extLst>
      <p:ext uri="{BB962C8B-B14F-4D97-AF65-F5344CB8AC3E}">
        <p14:creationId xmlns:p14="http://schemas.microsoft.com/office/powerpoint/2010/main" val="159064040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Drop us a line</a:t>
            </a:r>
            <a:endParaRPr lang="en-US" dirty="0"/>
          </a:p>
        </p:txBody>
      </p:sp>
      <p:sp>
        <p:nvSpPr>
          <p:cNvPr id="3" name="Content Placeholder 2"/>
          <p:cNvSpPr>
            <a:spLocks noGrp="1"/>
          </p:cNvSpPr>
          <p:nvPr>
            <p:ph sz="quarter" idx="10"/>
          </p:nvPr>
        </p:nvSpPr>
        <p:spPr/>
        <p:txBody>
          <a:bodyPr/>
          <a:lstStyle/>
          <a:p>
            <a:r>
              <a:rPr lang="en-US" dirty="0" smtClean="0"/>
              <a:t>@stimms</a:t>
            </a:r>
          </a:p>
          <a:p>
            <a:r>
              <a:rPr lang="en-US" dirty="0" smtClean="0"/>
              <a:t>@</a:t>
            </a:r>
            <a:r>
              <a:rPr lang="en-US" dirty="0" err="1" smtClean="0"/>
              <a:t>canadianjames</a:t>
            </a:r>
            <a:endParaRPr lang="en-US" dirty="0"/>
          </a:p>
        </p:txBody>
      </p:sp>
    </p:spTree>
    <p:extLst>
      <p:ext uri="{BB962C8B-B14F-4D97-AF65-F5344CB8AC3E}">
        <p14:creationId xmlns:p14="http://schemas.microsoft.com/office/powerpoint/2010/main" val="2557989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788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purl.org/dc/elements/1.1/"/>
    <ds:schemaRef ds:uri="http://schemas.openxmlformats.org/package/2006/metadata/core-properties"/>
    <ds:schemaRef ds:uri="27aa9422-7f1f-4c84-9cdf-302b1a67e513"/>
    <ds:schemaRef ds:uri="http://schemas.microsoft.com/office/infopath/2007/PartnerControls"/>
    <ds:schemaRef ds:uri="http://purl.org/dc/dcmitype/"/>
    <ds:schemaRef ds:uri="http://www.w3.org/XML/1998/namespace"/>
    <ds:schemaRef ds:uri="http://schemas.microsoft.com/office/2006/documentManagement/types"/>
    <ds:schemaRef ds:uri="230e9df3-be65-4c73-a93b-d1236ebd677e"/>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3261</TotalTime>
  <Words>37</Words>
  <Application>Microsoft Macintosh PowerPoint</Application>
  <PresentationFormat>Custom</PresentationFormat>
  <Paragraphs>14</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1_Office Theme</vt:lpstr>
      <vt:lpstr>PowerPoint Presentation</vt:lpstr>
      <vt:lpstr>Module Overview</vt:lpstr>
      <vt:lpstr>Bits of Azure</vt:lpstr>
      <vt:lpstr>PowerPoint Presentation</vt:lpstr>
      <vt:lpstr>Questions? Drop us a line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71</cp:revision>
  <dcterms:created xsi:type="dcterms:W3CDTF">2013-02-15T23:12:42Z</dcterms:created>
  <dcterms:modified xsi:type="dcterms:W3CDTF">2015-11-09T05:34:48Z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