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02 </a:t>
            </a:r>
            <a:r>
              <a:rPr lang="en-US" dirty="0" smtClean="0"/>
              <a:t>| </a:t>
            </a:r>
            <a:r>
              <a:rPr lang="en-US" dirty="0"/>
              <a:t>Exploring Application Architecture</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www.w3.org/XML/1998/namespace"/>
    <ds:schemaRef ds:uri="http://schemas.microsoft.com/office/infopath/2007/PartnerControls"/>
    <ds:schemaRef ds:uri="http://purl.org/dc/terms/"/>
    <ds:schemaRef ds:uri="http://schemas.microsoft.com/sharepoint/v3"/>
    <ds:schemaRef ds:uri="http://schemas.openxmlformats.org/package/2006/metadata/core-properties"/>
    <ds:schemaRef ds:uri="http://schemas.microsoft.com/office/2006/documentManagement/types"/>
    <ds:schemaRef ds:uri="27aa9422-7f1f-4c84-9cdf-302b1a67e513"/>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3251</TotalTime>
  <Words>65</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Lesson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62</cp:revision>
  <dcterms:created xsi:type="dcterms:W3CDTF">2013-02-15T23:12:42Z</dcterms:created>
  <dcterms:modified xsi:type="dcterms:W3CDTF">2015-10-14T11:05:33Z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