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7" r:id="rId5"/>
    <p:sldId id="278" r:id="rId6"/>
    <p:sldId id="283" r:id="rId7"/>
    <p:sldId id="285" r:id="rId8"/>
    <p:sldId id="282"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74" d="100"/>
          <a:sy n="74" d="100"/>
        </p:scale>
        <p:origin x="690" y="6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48198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7519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08 </a:t>
            </a:r>
            <a:r>
              <a:rPr lang="en-US" smtClean="0"/>
              <a:t>| Rewind</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we have done</a:t>
            </a:r>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Bits of Azure</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
        <p:nvSpPr>
          <p:cNvPr id="8" name="Rectangle 7"/>
          <p:cNvSpPr/>
          <p:nvPr/>
        </p:nvSpPr>
        <p:spPr>
          <a:xfrm>
            <a:off x="1673352" y="2322576"/>
            <a:ext cx="685800"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17392" y="1879180"/>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4720" y="4111752"/>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8192" y="5154168"/>
            <a:ext cx="5852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59152" y="5199888"/>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32" y="5227320"/>
            <a:ext cx="854982"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8448" y="5227320"/>
            <a:ext cx="813816" cy="41148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3352" y="3107997"/>
            <a:ext cx="8138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74536" y="1879180"/>
            <a:ext cx="710184"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062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20230"/>
            <a:ext cx="8832405" cy="6817540"/>
          </a:xfrm>
          <a:prstGeom prst="rect">
            <a:avLst/>
          </a:prstGeom>
        </p:spPr>
      </p:pic>
    </p:spTree>
    <p:extLst>
      <p:ext uri="{BB962C8B-B14F-4D97-AF65-F5344CB8AC3E}">
        <p14:creationId xmlns:p14="http://schemas.microsoft.com/office/powerpoint/2010/main" val="1590640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Drop us a line</a:t>
            </a:r>
            <a:endParaRPr lang="en-US" dirty="0"/>
          </a:p>
        </p:txBody>
      </p:sp>
      <p:sp>
        <p:nvSpPr>
          <p:cNvPr id="3" name="Content Placeholder 2"/>
          <p:cNvSpPr>
            <a:spLocks noGrp="1"/>
          </p:cNvSpPr>
          <p:nvPr>
            <p:ph sz="quarter" idx="10"/>
          </p:nvPr>
        </p:nvSpPr>
        <p:spPr/>
        <p:txBody>
          <a:bodyPr/>
          <a:lstStyle/>
          <a:p>
            <a:r>
              <a:rPr lang="en-US" dirty="0" smtClean="0"/>
              <a:t>@stimms</a:t>
            </a:r>
          </a:p>
          <a:p>
            <a:r>
              <a:rPr lang="en-US" dirty="0" smtClean="0"/>
              <a:t>@</a:t>
            </a:r>
            <a:r>
              <a:rPr lang="en-US" dirty="0" err="1" smtClean="0"/>
              <a:t>canadianjames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78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purl.org/dc/elements/1.1/"/>
    <ds:schemaRef ds:uri="http://schemas.openxmlformats.org/package/2006/metadata/core-properties"/>
    <ds:schemaRef ds:uri="27aa9422-7f1f-4c84-9cdf-302b1a67e513"/>
    <ds:schemaRef ds:uri="http://schemas.microsoft.com/office/infopath/2007/PartnerControls"/>
    <ds:schemaRef ds:uri="http://purl.org/dc/dcmitype/"/>
    <ds:schemaRef ds:uri="http://www.w3.org/XML/1998/namespace"/>
    <ds:schemaRef ds:uri="http://schemas.microsoft.com/office/2006/documentManagement/types"/>
    <ds:schemaRef ds:uri="230e9df3-be65-4c73-a93b-d1236ebd677e"/>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3261</TotalTime>
  <Words>85</Words>
  <Application>Microsoft Office PowerPoint</Application>
  <PresentationFormat>Widescreen</PresentationFormat>
  <Paragraphs>26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vt:lpstr>
      <vt:lpstr>Segoe UI</vt:lpstr>
      <vt:lpstr>Segoe UI Light</vt:lpstr>
      <vt:lpstr>1_Office Theme</vt:lpstr>
      <vt:lpstr>PowerPoint Presentation</vt:lpstr>
      <vt:lpstr>Module Overview</vt:lpstr>
      <vt:lpstr>Bits of Azure</vt:lpstr>
      <vt:lpstr>PowerPoint Presentation</vt:lpstr>
      <vt:lpstr>Questions? Drop us a line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70</cp:revision>
  <dcterms:created xsi:type="dcterms:W3CDTF">2013-02-15T23:12:42Z</dcterms:created>
  <dcterms:modified xsi:type="dcterms:W3CDTF">2015-11-07T19:12:58Z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