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08" r:id="rId3"/>
    <p:sldId id="300" r:id="rId4"/>
    <p:sldId id="301" r:id="rId5"/>
    <p:sldId id="302" r:id="rId6"/>
    <p:sldId id="303" r:id="rId7"/>
    <p:sldId id="304" r:id="rId8"/>
    <p:sldId id="312" r:id="rId9"/>
    <p:sldId id="305" r:id="rId10"/>
    <p:sldId id="306" r:id="rId11"/>
    <p:sldId id="313" r:id="rId12"/>
    <p:sldId id="315" r:id="rId13"/>
    <p:sldId id="314" r:id="rId14"/>
    <p:sldId id="30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1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5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7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48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4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5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29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55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6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53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35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6400-3C22-408E-AA3B-A76B4BE4EFC7}" type="datetimeFigureOut">
              <a:rPr lang="en-CA" smtClean="0"/>
              <a:t>2013-05-08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7992D-4811-41CB-AF94-E53CFB9435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4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0" y="4629150"/>
            <a:ext cx="14287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10" y="4629150"/>
            <a:ext cx="114419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29150"/>
            <a:ext cx="14287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4629150"/>
            <a:ext cx="14287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10" y="4629150"/>
            <a:ext cx="14287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467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6" name="Title 1"/>
          <p:cNvSpPr>
            <a:spLocks noGrp="1"/>
          </p:cNvSpPr>
          <p:nvPr>
            <p:ph type="ctrTitle"/>
          </p:nvPr>
        </p:nvSpPr>
        <p:spPr>
          <a:xfrm>
            <a:off x="1326357" y="2259806"/>
            <a:ext cx="6431756" cy="2137172"/>
          </a:xfrm>
        </p:spPr>
        <p:txBody>
          <a:bodyPr>
            <a:noAutofit/>
          </a:bodyPr>
          <a:lstStyle/>
          <a:p>
            <a:r>
              <a:rPr lang="en-CA" sz="4000" b="1" dirty="0" err="1">
                <a:solidFill>
                  <a:schemeClr val="bg1"/>
                </a:solidFill>
              </a:rPr>
              <a:t>Asp.Net</a:t>
            </a:r>
            <a:r>
              <a:rPr lang="en-CA" sz="4000" b="1" dirty="0">
                <a:solidFill>
                  <a:schemeClr val="bg1"/>
                </a:solidFill>
              </a:rPr>
              <a:t> </a:t>
            </a:r>
            <a:r>
              <a:rPr lang="en-CA" sz="4000" b="1" dirty="0" err="1">
                <a:solidFill>
                  <a:schemeClr val="bg1"/>
                </a:solidFill>
              </a:rPr>
              <a:t>Mvc</a:t>
            </a:r>
            <a:r>
              <a:rPr lang="en-CA" sz="4000" b="1" dirty="0">
                <a:solidFill>
                  <a:schemeClr val="bg1"/>
                </a:solidFill>
              </a:rPr>
              <a:t> Workshop</a:t>
            </a:r>
            <a:r>
              <a:rPr lang="en-CA" sz="3200" b="1" dirty="0">
                <a:solidFill>
                  <a:schemeClr val="bg1"/>
                </a:solidFill>
              </a:rPr>
              <a:t/>
            </a:r>
            <a:br>
              <a:rPr lang="en-CA" sz="3200" b="1" dirty="0">
                <a:solidFill>
                  <a:schemeClr val="bg1"/>
                </a:solidFill>
              </a:rPr>
            </a:br>
            <a:r>
              <a:rPr lang="en-CA" sz="3200" b="1" dirty="0" smtClean="0">
                <a:solidFill>
                  <a:schemeClr val="bg1"/>
                </a:solidFill>
              </a:rPr>
              <a:t>James </a:t>
            </a:r>
            <a:r>
              <a:rPr lang="en-CA" sz="3200" b="1" dirty="0">
                <a:solidFill>
                  <a:schemeClr val="bg1"/>
                </a:solidFill>
              </a:rPr>
              <a:t>Chambers</a:t>
            </a:r>
            <a:br>
              <a:rPr lang="en-CA" sz="3200" b="1" dirty="0">
                <a:solidFill>
                  <a:schemeClr val="bg1"/>
                </a:solidFill>
              </a:rPr>
            </a:br>
            <a:r>
              <a:rPr lang="en-CA" sz="2400" b="1" dirty="0">
                <a:solidFill>
                  <a:schemeClr val="bg1"/>
                </a:solidFill>
              </a:rPr>
              <a:t>@</a:t>
            </a:r>
            <a:r>
              <a:rPr lang="en-CA" sz="2400" b="1" dirty="0" err="1">
                <a:solidFill>
                  <a:schemeClr val="bg1"/>
                </a:solidFill>
              </a:rPr>
              <a:t>CanadianJames</a:t>
            </a:r>
            <a:r>
              <a:rPr lang="en-CA" sz="2400" b="1" dirty="0">
                <a:solidFill>
                  <a:schemeClr val="bg1"/>
                </a:solidFill>
              </a:rPr>
              <a:t/>
            </a:r>
            <a:br>
              <a:rPr lang="en-CA" sz="2400" b="1" dirty="0">
                <a:solidFill>
                  <a:schemeClr val="bg1"/>
                </a:solidFill>
              </a:rPr>
            </a:br>
            <a:r>
              <a:rPr lang="en-CA" sz="2400" b="1" dirty="0">
                <a:solidFill>
                  <a:schemeClr val="bg1"/>
                </a:solidFill>
              </a:rPr>
              <a:t>james@jameschambers.com</a:t>
            </a:r>
            <a:br>
              <a:rPr lang="en-CA" sz="2400" b="1" dirty="0">
                <a:solidFill>
                  <a:schemeClr val="bg1"/>
                </a:solidFill>
              </a:rPr>
            </a:br>
            <a:r>
              <a:rPr lang="en-CA" sz="2400" b="1" dirty="0">
                <a:solidFill>
                  <a:schemeClr val="bg1"/>
                </a:solidFill>
              </a:rPr>
              <a:t>http://jameschambers.com</a:t>
            </a:r>
            <a:endParaRPr lang="en-CA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"/>
            <a:ext cx="6858000" cy="2031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350"/>
          </a:p>
        </p:txBody>
      </p:sp>
      <p:pic>
        <p:nvPicPr>
          <p:cNvPr id="2058" name="Picture 14" descr="C:\Users\D'Arcy\Dropbox\PrDC13Winnipeg\PDCWpg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2172"/>
            <a:ext cx="28194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272" y="11906"/>
            <a:ext cx="2586038" cy="201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7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File -&gt; New -&gt; Project!</a:t>
            </a:r>
          </a:p>
          <a:p>
            <a:r>
              <a:rPr lang="en-CA" dirty="0" smtClean="0"/>
              <a:t>Build some stuff, make some mistakes</a:t>
            </a:r>
          </a:p>
          <a:p>
            <a:r>
              <a:rPr lang="en-CA" dirty="0" smtClean="0"/>
              <a:t>Connect on Twitter</a:t>
            </a:r>
          </a:p>
          <a:p>
            <a:pPr lvl="1"/>
            <a:r>
              <a:rPr lang="en-CA" dirty="0"/>
              <a:t>#</a:t>
            </a:r>
            <a:r>
              <a:rPr lang="en-CA" dirty="0" err="1"/>
              <a:t>aspnetmvc</a:t>
            </a:r>
            <a:endParaRPr lang="en-CA" dirty="0"/>
          </a:p>
          <a:p>
            <a:pPr lvl="1"/>
            <a:r>
              <a:rPr lang="en-CA" dirty="0" smtClean="0"/>
              <a:t>#</a:t>
            </a:r>
            <a:r>
              <a:rPr lang="en-CA" dirty="0" err="1" smtClean="0"/>
              <a:t>nuget</a:t>
            </a:r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9706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Why </a:t>
            </a:r>
            <a:r>
              <a:rPr lang="en-CA" dirty="0" err="1" smtClean="0"/>
              <a:t>OData</a:t>
            </a:r>
            <a:r>
              <a:rPr lang="en-CA" dirty="0" smtClean="0"/>
              <a:t> ?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Here, now, Mark Stafford (MSFT)</a:t>
            </a:r>
          </a:p>
          <a:p>
            <a:r>
              <a:rPr lang="en-CA" dirty="0" smtClean="0"/>
              <a:t>What do you do with Windows Azure Websites</a:t>
            </a:r>
          </a:p>
          <a:p>
            <a:pPr lvl="1"/>
            <a:r>
              <a:rPr lang="en-CA" dirty="0" smtClean="0"/>
              <a:t>After Mark, same room, Tyler </a:t>
            </a:r>
            <a:r>
              <a:rPr lang="en-CA" dirty="0" err="1" smtClean="0"/>
              <a:t>Doerksen</a:t>
            </a:r>
            <a:r>
              <a:rPr lang="en-CA" dirty="0" smtClean="0"/>
              <a:t> (Azure MVP)</a:t>
            </a:r>
          </a:p>
          <a:p>
            <a:r>
              <a:rPr lang="en-CA" dirty="0" smtClean="0"/>
              <a:t>Entity Framework Migrations</a:t>
            </a:r>
          </a:p>
          <a:p>
            <a:pPr lvl="1"/>
            <a:r>
              <a:rPr lang="en-CA" dirty="0" smtClean="0"/>
              <a:t>Viscount B, 9:30 AM tomorrow, Dave Paquette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Moar</a:t>
            </a:r>
            <a:r>
              <a:rPr lang="en-CA" dirty="0" smtClean="0"/>
              <a:t> Sessions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3308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Install MVC4 through </a:t>
            </a:r>
            <a:r>
              <a:rPr lang="en-CA" dirty="0" err="1" smtClean="0"/>
              <a:t>Asp.Net</a:t>
            </a:r>
            <a:r>
              <a:rPr lang="en-CA" dirty="0" smtClean="0"/>
              <a:t>/</a:t>
            </a:r>
            <a:r>
              <a:rPr lang="en-CA" dirty="0" err="1" smtClean="0"/>
              <a:t>Mvc</a:t>
            </a:r>
            <a:endParaRPr lang="en-CA" dirty="0" smtClean="0"/>
          </a:p>
          <a:p>
            <a:r>
              <a:rPr lang="en-CA" dirty="0" smtClean="0"/>
              <a:t>Get a GitHub Account if you don’t have one</a:t>
            </a:r>
          </a:p>
          <a:p>
            <a:r>
              <a:rPr lang="en-CA" dirty="0" smtClean="0"/>
              <a:t>Download GitHub for Windows</a:t>
            </a:r>
          </a:p>
          <a:p>
            <a:r>
              <a:rPr lang="en-CA" dirty="0" smtClean="0"/>
              <a:t>Fork the Repo (</a:t>
            </a:r>
            <a:r>
              <a:rPr lang="en-CA" dirty="0" err="1" smtClean="0"/>
              <a:t>MisterJames</a:t>
            </a:r>
            <a:r>
              <a:rPr lang="en-CA" dirty="0" smtClean="0"/>
              <a:t>/</a:t>
            </a:r>
            <a:r>
              <a:rPr lang="en-CA" dirty="0" err="1" smtClean="0"/>
              <a:t>MvcMovieFu</a:t>
            </a:r>
            <a:r>
              <a:rPr lang="en-CA" dirty="0" smtClean="0"/>
              <a:t>)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Environment Prep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764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7704" y="195486"/>
            <a:ext cx="5111750" cy="4389835"/>
          </a:xfrm>
        </p:spPr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en-CA" sz="4400" dirty="0" smtClean="0"/>
              <a:t>Cool. Time to code.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829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9492"/>
            <a:ext cx="8132440" cy="886267"/>
          </a:xfrm>
        </p:spPr>
        <p:txBody>
          <a:bodyPr/>
          <a:lstStyle/>
          <a:p>
            <a:r>
              <a:rPr lang="en-CA" dirty="0" smtClean="0"/>
              <a:t>Thanks!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545636"/>
            <a:ext cx="6400800" cy="2862318"/>
          </a:xfrm>
        </p:spPr>
        <p:txBody>
          <a:bodyPr>
            <a:normAutofit lnSpcReduction="10000"/>
          </a:bodyPr>
          <a:lstStyle/>
          <a:p>
            <a:r>
              <a:rPr lang="en-CA" sz="3600" b="1" dirty="0" smtClean="0">
                <a:solidFill>
                  <a:schemeClr val="tx1"/>
                </a:solidFill>
              </a:rPr>
              <a:t>James Chambers</a:t>
            </a:r>
          </a:p>
          <a:p>
            <a:r>
              <a:rPr lang="en-CA" dirty="0" smtClean="0"/>
              <a:t>james@jameschambers.com</a:t>
            </a:r>
          </a:p>
          <a:p>
            <a:r>
              <a:rPr lang="en-CA" dirty="0" smtClean="0"/>
              <a:t>http://jameschambers.com/blog</a:t>
            </a:r>
          </a:p>
          <a:p>
            <a:r>
              <a:rPr lang="en-CA" dirty="0" smtClean="0"/>
              <a:t>@CanadianJames</a:t>
            </a:r>
          </a:p>
          <a:p>
            <a:r>
              <a:rPr lang="en-CA" dirty="0" err="1" smtClean="0"/>
              <a:t>GitHub</a:t>
            </a:r>
            <a:r>
              <a:rPr lang="en-CA" dirty="0" smtClean="0"/>
              <a:t>: </a:t>
            </a:r>
            <a:r>
              <a:rPr lang="en-CA" dirty="0" err="1" smtClean="0"/>
              <a:t>MisterJames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33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9370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CA" sz="6600" dirty="0" smtClean="0">
                <a:latin typeface="Segoe UI Light" pitchFamily="34" charset="0"/>
              </a:rPr>
              <a:t>Expectations</a:t>
            </a:r>
            <a:endParaRPr lang="en-CA" sz="6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Model and View mitigation through Controller</a:t>
            </a:r>
          </a:p>
          <a:p>
            <a:r>
              <a:rPr lang="en-CA" dirty="0" smtClean="0"/>
              <a:t>View represents output and possibly user interaction with model</a:t>
            </a:r>
          </a:p>
          <a:p>
            <a:r>
              <a:rPr lang="en-CA" dirty="0" smtClean="0"/>
              <a:t>Model is the domain</a:t>
            </a:r>
          </a:p>
          <a:p>
            <a:pPr lvl="1"/>
            <a:r>
              <a:rPr lang="en-CA" dirty="0" smtClean="0"/>
              <a:t>Properties</a:t>
            </a:r>
          </a:p>
          <a:p>
            <a:pPr lvl="1"/>
            <a:r>
              <a:rPr lang="en-CA" dirty="0" smtClean="0"/>
              <a:t>Logic &amp; Rules</a:t>
            </a:r>
          </a:p>
          <a:p>
            <a:pPr lvl="1"/>
            <a:r>
              <a:rPr lang="en-CA" dirty="0" smtClean="0"/>
              <a:t>Manipulation</a:t>
            </a:r>
          </a:p>
          <a:p>
            <a:pPr lvl="1"/>
            <a:r>
              <a:rPr lang="en-CA" dirty="0" smtClean="0"/>
              <a:t>Persistence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 </a:t>
            </a:r>
            <a:r>
              <a:rPr lang="en-CA" dirty="0" smtClean="0"/>
              <a:t>- MVC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 smtClean="0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4694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Operations performed on Controller</a:t>
            </a:r>
          </a:p>
          <a:p>
            <a:r>
              <a:rPr lang="en-CA" dirty="0" smtClean="0"/>
              <a:t>Invoked to generate some kind of output</a:t>
            </a:r>
          </a:p>
          <a:p>
            <a:pPr lvl="1"/>
            <a:r>
              <a:rPr lang="en-CA" dirty="0" smtClean="0"/>
              <a:t>Html View</a:t>
            </a:r>
          </a:p>
          <a:p>
            <a:pPr lvl="1"/>
            <a:r>
              <a:rPr lang="en-CA" dirty="0" smtClean="0"/>
              <a:t>JSON</a:t>
            </a:r>
          </a:p>
          <a:p>
            <a:pPr lvl="1"/>
            <a:r>
              <a:rPr lang="en-CA" dirty="0" smtClean="0"/>
              <a:t>Binary types (boo!)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Concepts - Actions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6734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 “site” generation</a:t>
            </a:r>
          </a:p>
          <a:p>
            <a:r>
              <a:rPr lang="en-CA" dirty="0" err="1" smtClean="0"/>
              <a:t>Headstart</a:t>
            </a:r>
            <a:r>
              <a:rPr lang="en-CA" dirty="0" smtClean="0"/>
              <a:t> on CRUD</a:t>
            </a:r>
          </a:p>
          <a:p>
            <a:r>
              <a:rPr lang="en-CA" dirty="0" smtClean="0"/>
              <a:t>ORM Options</a:t>
            </a:r>
          </a:p>
          <a:p>
            <a:r>
              <a:rPr lang="en-CA" dirty="0" smtClean="0"/>
              <a:t>Freedom to drop/recreate</a:t>
            </a:r>
          </a:p>
          <a:p>
            <a:r>
              <a:rPr lang="en-CA" dirty="0" smtClean="0"/>
              <a:t>1985-like conformity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Concepts - Scaffolding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850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Configured in </a:t>
            </a:r>
            <a:r>
              <a:rPr lang="en-CA" dirty="0" err="1" smtClean="0"/>
              <a:t>App_Start</a:t>
            </a:r>
            <a:r>
              <a:rPr lang="en-CA" dirty="0" smtClean="0"/>
              <a:t>, lives for application</a:t>
            </a:r>
          </a:p>
          <a:p>
            <a:r>
              <a:rPr lang="en-CA" dirty="0" smtClean="0"/>
              <a:t>Syntax is not </a:t>
            </a:r>
            <a:r>
              <a:rPr lang="en-CA" dirty="0" err="1" smtClean="0"/>
              <a:t>RegEx</a:t>
            </a:r>
            <a:endParaRPr lang="en-CA" dirty="0" smtClean="0"/>
          </a:p>
          <a:p>
            <a:r>
              <a:rPr lang="en-CA" dirty="0" smtClean="0"/>
              <a:t>Greedy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Concepts - Routing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712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Support POCO, JSON, XML others</a:t>
            </a:r>
          </a:p>
          <a:p>
            <a:r>
              <a:rPr lang="en-CA" dirty="0" smtClean="0"/>
              <a:t>Can support complex scenarios</a:t>
            </a:r>
          </a:p>
          <a:p>
            <a:pPr lvl="1"/>
            <a:r>
              <a:rPr lang="en-CA" dirty="0" smtClean="0"/>
              <a:t>Lists</a:t>
            </a:r>
          </a:p>
          <a:p>
            <a:pPr lvl="1"/>
            <a:r>
              <a:rPr lang="en-CA" dirty="0" smtClean="0"/>
              <a:t>Checkboxes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Concepts – Model Binding and Serialization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28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Directly from Visual Studio 2012</a:t>
            </a:r>
          </a:p>
          <a:p>
            <a:r>
              <a:rPr lang="en-CA" dirty="0" smtClean="0"/>
              <a:t>Through Windows Azure PowerShell </a:t>
            </a:r>
            <a:r>
              <a:rPr lang="en-CA" dirty="0" err="1" smtClean="0"/>
              <a:t>cmdlets</a:t>
            </a:r>
            <a:endParaRPr lang="en-CA" dirty="0" smtClean="0"/>
          </a:p>
          <a:p>
            <a:r>
              <a:rPr lang="en-CA" dirty="0" smtClean="0"/>
              <a:t>From Source Control Deployments</a:t>
            </a:r>
          </a:p>
          <a:p>
            <a:pPr lvl="1"/>
            <a:r>
              <a:rPr lang="en-CA" dirty="0" smtClean="0"/>
              <a:t>This is the </a:t>
            </a:r>
            <a:r>
              <a:rPr lang="en-CA" dirty="0" err="1" smtClean="0"/>
              <a:t>shiznit</a:t>
            </a:r>
            <a:r>
              <a:rPr lang="en-CA" dirty="0" smtClean="0"/>
              <a:t>!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Concepts – Deployment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@CanadianJames   </a:t>
            </a:r>
            <a:r>
              <a:rPr lang="en-CA" sz="1400" dirty="0"/>
              <a:t># </a:t>
            </a:r>
            <a:r>
              <a:rPr lang="en-CA" sz="1400" dirty="0" err="1"/>
              <a:t>AspNetMvc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Asynchronous Controllers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4731990"/>
            <a:ext cx="3384376" cy="324036"/>
          </a:xfrm>
          <a:prstGeom prst="roundRect">
            <a:avLst/>
          </a:prstGeom>
          <a:solidFill>
            <a:schemeClr val="accent1">
              <a:alpha val="69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@</a:t>
            </a:r>
            <a:r>
              <a:rPr lang="en-CA" sz="1400" dirty="0" err="1" smtClean="0"/>
              <a:t>CanadianJames</a:t>
            </a:r>
            <a:r>
              <a:rPr lang="en-CA" sz="1400" dirty="0" smtClean="0"/>
              <a:t>   #</a:t>
            </a:r>
            <a:r>
              <a:rPr lang="en-CA" sz="1400" dirty="0" err="1" smtClean="0"/>
              <a:t>AspNetMvc</a:t>
            </a:r>
            <a:endParaRPr lang="en-CA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032093"/>
            <a:ext cx="4410075" cy="386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887967"/>
            <a:ext cx="37052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3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ndowsy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283</Words>
  <Application>Microsoft Office PowerPoint</Application>
  <PresentationFormat>On-screen Show (16:9)</PresentationFormat>
  <Paragraphs>74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Segoe UI Light</vt:lpstr>
      <vt:lpstr>Office Theme</vt:lpstr>
      <vt:lpstr>Asp.Net Mvc Workshop James Chambers @CanadianJames james@jameschambers.com http://jameschambers.com</vt:lpstr>
      <vt:lpstr>Expectations</vt:lpstr>
      <vt:lpstr>Concepts - MVC</vt:lpstr>
      <vt:lpstr>Concepts - Actions</vt:lpstr>
      <vt:lpstr>Concepts - Scaffolding</vt:lpstr>
      <vt:lpstr>Concepts - Routing</vt:lpstr>
      <vt:lpstr>Concepts – Model Binding and Serialization</vt:lpstr>
      <vt:lpstr>Concepts – Deployment</vt:lpstr>
      <vt:lpstr>Asynchronous Controllers</vt:lpstr>
      <vt:lpstr>Next Steps</vt:lpstr>
      <vt:lpstr>Moar Sessions</vt:lpstr>
      <vt:lpstr>Environment Prep</vt:lpstr>
      <vt:lpstr>PowerPoint Presentation</vt:lpstr>
      <vt:lpstr>Thanks!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Chambers</cp:lastModifiedBy>
  <cp:revision>51</cp:revision>
  <dcterms:created xsi:type="dcterms:W3CDTF">2012-05-14T03:33:11Z</dcterms:created>
  <dcterms:modified xsi:type="dcterms:W3CDTF">2013-05-08T20:58:47Z</dcterms:modified>
</cp:coreProperties>
</file>