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257" r:id="rId5"/>
    <p:sldId id="258" r:id="rId6"/>
    <p:sldId id="275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" y="356864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2" y="-9956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" y="298322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5" y="350292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599" y="430158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3" y="487549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6" y="578988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6" y="-11956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6" y="-11956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2" y="-11956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29" y="-11956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7" y="-9575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298" y="-9575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795254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20875"/>
            <a:ext cx="10972800" cy="475366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3" y="-24714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1" y="-24714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6" y="-7683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Interactive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Unit 2 focusses on the process of designing and planning for an interactive media product.</a:t>
            </a:r>
          </a:p>
          <a:p>
            <a:endParaRPr lang="en-GB" dirty="0"/>
          </a:p>
          <a:p>
            <a:r>
              <a:rPr lang="en-GB" dirty="0" smtClean="0"/>
              <a:t>You will learn how to understand a product brief and how to get the necessary information from it.</a:t>
            </a:r>
          </a:p>
          <a:p>
            <a:endParaRPr lang="en-GB" dirty="0"/>
          </a:p>
          <a:p>
            <a:r>
              <a:rPr lang="en-GB" dirty="0" smtClean="0"/>
              <a:t>You will spend some time developing your own product proposal and plan to enable you to create a product.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1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During unit 3, you will focus on using the skills you have learned  to develop and create an interactive media product.</a:t>
            </a:r>
          </a:p>
          <a:p>
            <a:endParaRPr lang="en-GB" dirty="0"/>
          </a:p>
          <a:p>
            <a:r>
              <a:rPr lang="en-GB" dirty="0" smtClean="0"/>
              <a:t>You will learn about directories and folder structures a well as file types and other associated features.</a:t>
            </a:r>
          </a:p>
          <a:p>
            <a:endParaRPr lang="en-GB" dirty="0"/>
          </a:p>
          <a:p>
            <a:r>
              <a:rPr lang="en-GB" dirty="0" smtClean="0"/>
              <a:t>You will have to consider the requirements of an end user.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37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During unit 4, you will present a product you have created within the creative media industry.</a:t>
            </a:r>
          </a:p>
          <a:p>
            <a:endParaRPr lang="en-GB" dirty="0"/>
          </a:p>
          <a:p>
            <a:r>
              <a:rPr lang="en-GB" dirty="0" smtClean="0"/>
              <a:t>You will learn how to promote and present your skills to help present your interactive media product.</a:t>
            </a:r>
          </a:p>
          <a:p>
            <a:endParaRPr lang="en-GB" dirty="0"/>
          </a:p>
          <a:p>
            <a:r>
              <a:rPr lang="en-GB" dirty="0" smtClean="0"/>
              <a:t>You will learn about the types of clients and how to identify their needs as well as the different job opportunities within the industry.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98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Are We Identical?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with your </a:t>
            </a:r>
            <a:r>
              <a:rPr lang="en-GB" dirty="0" smtClean="0"/>
              <a:t>neighbours, </a:t>
            </a:r>
            <a:r>
              <a:rPr lang="en-GB" b="1" dirty="0" smtClean="0"/>
              <a:t>answer on your whiteboards</a:t>
            </a:r>
            <a:r>
              <a:rPr lang="en-GB" dirty="0" smtClean="0"/>
              <a:t>: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Do you have exactly the same interests?</a:t>
            </a:r>
          </a:p>
          <a:p>
            <a:endParaRPr lang="en-GB" dirty="0"/>
          </a:p>
          <a:p>
            <a:r>
              <a:rPr lang="en-GB" dirty="0" smtClean="0"/>
              <a:t>Do you have the same favourite colour?</a:t>
            </a:r>
          </a:p>
          <a:p>
            <a:endParaRPr lang="en-GB" dirty="0"/>
          </a:p>
          <a:p>
            <a:r>
              <a:rPr lang="en-GB" dirty="0" smtClean="0"/>
              <a:t>Do you have the same favourite type of music?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56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Products for Different People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Products, especially Interactive Media Products, are designed differently for different people.</a:t>
            </a:r>
          </a:p>
          <a:p>
            <a:endParaRPr lang="en-GB" dirty="0"/>
          </a:p>
          <a:p>
            <a:r>
              <a:rPr lang="en-GB" dirty="0" smtClean="0"/>
              <a:t>Developers will have a set audience in mind when developing a product.</a:t>
            </a:r>
          </a:p>
          <a:p>
            <a:endParaRPr lang="en-GB" dirty="0"/>
          </a:p>
          <a:p>
            <a:r>
              <a:rPr lang="en-GB" dirty="0" smtClean="0"/>
              <a:t>For example, </a:t>
            </a:r>
            <a:r>
              <a:rPr lang="en-GB" b="1" dirty="0" err="1" smtClean="0"/>
              <a:t>Peppa</a:t>
            </a:r>
            <a:r>
              <a:rPr lang="en-GB" b="1" dirty="0" smtClean="0"/>
              <a:t> Pig</a:t>
            </a:r>
            <a:r>
              <a:rPr lang="en-GB" dirty="0" smtClean="0"/>
              <a:t> is intended for a younger audience, it isn’t made for an audience of adults.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7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Products for Different Situations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only are products designed for different groups, but they are also aimed for different situations.</a:t>
            </a:r>
          </a:p>
          <a:p>
            <a:endParaRPr lang="en-GB" dirty="0"/>
          </a:p>
          <a:p>
            <a:r>
              <a:rPr lang="en-GB" dirty="0" smtClean="0"/>
              <a:t>If an interactive media product needed to get some important information to the user, would a game be the best solution?</a:t>
            </a:r>
          </a:p>
          <a:p>
            <a:endParaRPr lang="en-GB" dirty="0"/>
          </a:p>
          <a:p>
            <a:r>
              <a:rPr lang="en-GB" dirty="0" smtClean="0"/>
              <a:t>How about art?</a:t>
            </a:r>
          </a:p>
          <a:p>
            <a:endParaRPr lang="en-GB" dirty="0"/>
          </a:p>
          <a:p>
            <a:r>
              <a:rPr lang="en-GB" dirty="0" smtClean="0"/>
              <a:t>Or would another solution, such as a website be more appropriate?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75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internet for </a:t>
            </a:r>
            <a:r>
              <a:rPr lang="en-GB" dirty="0" smtClean="0"/>
              <a:t>research, add your answers to your word document:</a:t>
            </a:r>
            <a:endParaRPr lang="en-GB" dirty="0" smtClean="0"/>
          </a:p>
          <a:p>
            <a:endParaRPr lang="en-GB" dirty="0"/>
          </a:p>
          <a:p>
            <a:pPr lvl="1"/>
            <a:r>
              <a:rPr lang="en-GB" dirty="0" smtClean="0"/>
              <a:t>Find five different examples of interactive media products.</a:t>
            </a:r>
          </a:p>
          <a:p>
            <a:endParaRPr lang="en-GB" dirty="0"/>
          </a:p>
          <a:p>
            <a:pPr lvl="1"/>
            <a:r>
              <a:rPr lang="en-GB" dirty="0" smtClean="0"/>
              <a:t>Include links and screenshots in your homework.</a:t>
            </a:r>
          </a:p>
          <a:p>
            <a:endParaRPr lang="en-GB" dirty="0"/>
          </a:p>
          <a:p>
            <a:pPr lvl="1"/>
            <a:r>
              <a:rPr lang="en-GB" dirty="0" smtClean="0"/>
              <a:t>Explain who you think each product was designed for and why.</a:t>
            </a:r>
          </a:p>
          <a:p>
            <a:endParaRPr lang="en-GB" dirty="0"/>
          </a:p>
          <a:p>
            <a:r>
              <a:rPr lang="en-GB" i="1" dirty="0" smtClean="0"/>
              <a:t>3-4 sentences </a:t>
            </a:r>
            <a:r>
              <a:rPr lang="en-GB" b="1" i="1" dirty="0" smtClean="0"/>
              <a:t>minimum</a:t>
            </a:r>
            <a:r>
              <a:rPr lang="en-GB" i="1" dirty="0" smtClean="0"/>
              <a:t> for each product</a:t>
            </a:r>
            <a:r>
              <a:rPr lang="en-GB" dirty="0" smtClean="0"/>
              <a:t>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0805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 – This again?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 you think an “Interactive Media Product” is?</a:t>
            </a:r>
          </a:p>
          <a:p>
            <a:endParaRPr lang="en-GB" dirty="0"/>
          </a:p>
          <a:p>
            <a:r>
              <a:rPr lang="en-GB" dirty="0" smtClean="0"/>
              <a:t>Can you give any examples?</a:t>
            </a:r>
          </a:p>
          <a:p>
            <a:endParaRPr lang="en-GB" dirty="0"/>
          </a:p>
          <a:p>
            <a:r>
              <a:rPr lang="en-GB" dirty="0" smtClean="0"/>
              <a:t>How are </a:t>
            </a:r>
            <a:r>
              <a:rPr lang="en-GB" smtClean="0"/>
              <a:t>these examples </a:t>
            </a:r>
            <a:r>
              <a:rPr lang="en-GB" dirty="0" smtClean="0"/>
              <a:t>used differently?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5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Starter –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pairs, </a:t>
            </a:r>
            <a:r>
              <a:rPr lang="en-US" b="1" dirty="0" smtClean="0"/>
              <a:t>write your answers on your whiteboards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do you think an “Interactive Media Product” is?</a:t>
            </a:r>
          </a:p>
          <a:p>
            <a:endParaRPr lang="en-US" dirty="0"/>
          </a:p>
          <a:p>
            <a:r>
              <a:rPr lang="en-US" dirty="0" smtClean="0"/>
              <a:t>Can you give any examples?</a:t>
            </a:r>
          </a:p>
          <a:p>
            <a:endParaRPr lang="en-US" dirty="0"/>
          </a:p>
          <a:p>
            <a:r>
              <a:rPr lang="en-US" dirty="0" smtClean="0"/>
              <a:t>Was this a good product? Why?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GB" dirty="0" smtClean="0"/>
          </a:p>
          <a:p>
            <a:r>
              <a:rPr lang="en-GB" b="1" dirty="0"/>
              <a:t>Understand</a:t>
            </a:r>
            <a:r>
              <a:rPr lang="en-GB" dirty="0"/>
              <a:t> what an Interactive Media product is.</a:t>
            </a:r>
          </a:p>
          <a:p>
            <a:endParaRPr lang="en-GB" b="1" dirty="0" smtClean="0"/>
          </a:p>
          <a:p>
            <a:r>
              <a:rPr lang="en-GB" b="1" dirty="0"/>
              <a:t>Describe</a:t>
            </a:r>
            <a:r>
              <a:rPr lang="en-GB" dirty="0"/>
              <a:t> where and why Interactive Media products are used.</a:t>
            </a:r>
          </a:p>
          <a:p>
            <a:endParaRPr lang="en-GB" b="1" dirty="0"/>
          </a:p>
          <a:p>
            <a:r>
              <a:rPr lang="en-GB" b="1" dirty="0" smtClean="0"/>
              <a:t>Explain</a:t>
            </a:r>
            <a:r>
              <a:rPr lang="en-GB" dirty="0" smtClean="0"/>
              <a:t> </a:t>
            </a:r>
            <a:r>
              <a:rPr lang="en-GB" dirty="0"/>
              <a:t>why different Interactive Media products are used for different situations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9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Interactive Media product?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method of transferring information that reacts to the user’s inputs.</a:t>
            </a:r>
          </a:p>
          <a:p>
            <a:endParaRPr lang="en-GB" dirty="0"/>
          </a:p>
          <a:p>
            <a:r>
              <a:rPr lang="en-GB" dirty="0" smtClean="0"/>
              <a:t>So what does that </a:t>
            </a:r>
            <a:r>
              <a:rPr lang="en-GB" i="1" dirty="0" smtClean="0"/>
              <a:t>really</a:t>
            </a:r>
            <a:r>
              <a:rPr lang="en-GB" dirty="0" smtClean="0"/>
              <a:t> mean?</a:t>
            </a:r>
          </a:p>
          <a:p>
            <a:endParaRPr lang="en-GB" dirty="0"/>
          </a:p>
          <a:p>
            <a:r>
              <a:rPr lang="en-GB" dirty="0" smtClean="0"/>
              <a:t>The user’s interaction with the product has a purpose. The information is still presented, but depending on the user’s input, it may be different.</a:t>
            </a:r>
          </a:p>
        </p:txBody>
      </p:sp>
    </p:spTree>
    <p:extLst>
      <p:ext uri="{BB962C8B-B14F-4D97-AF65-F5344CB8AC3E}">
        <p14:creationId xmlns:p14="http://schemas.microsoft.com/office/powerpoint/2010/main" val="21240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Interactive Media Products –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examples did you come up with in your pairs?</a:t>
            </a:r>
          </a:p>
          <a:p>
            <a:endParaRPr lang="en-GB" dirty="0"/>
          </a:p>
          <a:p>
            <a:r>
              <a:rPr lang="en-GB" dirty="0" smtClean="0"/>
              <a:t>Apps</a:t>
            </a:r>
          </a:p>
          <a:p>
            <a:r>
              <a:rPr lang="en-GB" dirty="0" smtClean="0"/>
              <a:t>Games</a:t>
            </a:r>
          </a:p>
          <a:p>
            <a:r>
              <a:rPr lang="en-GB" dirty="0" smtClean="0"/>
              <a:t>Virtual Reality</a:t>
            </a:r>
          </a:p>
          <a:p>
            <a:r>
              <a:rPr lang="en-GB" dirty="0" smtClean="0"/>
              <a:t>Websites</a:t>
            </a:r>
          </a:p>
          <a:p>
            <a:r>
              <a:rPr lang="en-GB" dirty="0" smtClean="0"/>
              <a:t>Social Media</a:t>
            </a:r>
          </a:p>
          <a:p>
            <a:r>
              <a:rPr lang="en-GB" dirty="0" smtClean="0"/>
              <a:t>Interactive Video</a:t>
            </a:r>
          </a:p>
          <a:p>
            <a:r>
              <a:rPr lang="en-GB" dirty="0" smtClean="0"/>
              <a:t>Art</a:t>
            </a:r>
          </a:p>
        </p:txBody>
      </p:sp>
    </p:spTree>
    <p:extLst>
      <p:ext uri="{BB962C8B-B14F-4D97-AF65-F5344CB8AC3E}">
        <p14:creationId xmlns:p14="http://schemas.microsoft.com/office/powerpoint/2010/main" val="285979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Important Clarification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Interactive Media products </a:t>
            </a:r>
            <a:r>
              <a:rPr lang="en-GB" i="1" dirty="0" smtClean="0"/>
              <a:t>must</a:t>
            </a:r>
            <a:r>
              <a:rPr lang="en-GB" dirty="0" smtClean="0"/>
              <a:t> transfer information to the user in some way and it </a:t>
            </a:r>
            <a:r>
              <a:rPr lang="en-GB" i="1" dirty="0" smtClean="0"/>
              <a:t>must</a:t>
            </a:r>
            <a:r>
              <a:rPr lang="en-GB" b="1" i="1" dirty="0" smtClean="0"/>
              <a:t> </a:t>
            </a:r>
            <a:r>
              <a:rPr lang="en-GB" dirty="0" smtClean="0"/>
              <a:t>have an interactive element.</a:t>
            </a:r>
          </a:p>
          <a:p>
            <a:endParaRPr lang="en-GB" dirty="0"/>
          </a:p>
          <a:p>
            <a:r>
              <a:rPr lang="en-GB" dirty="0" smtClean="0"/>
              <a:t>This may sound obvious, but it can be easy to miss one of the points!</a:t>
            </a:r>
          </a:p>
          <a:p>
            <a:endParaRPr lang="en-GB" dirty="0"/>
          </a:p>
          <a:p>
            <a:r>
              <a:rPr lang="en-GB" dirty="0" smtClean="0"/>
              <a:t>A movie is an example of media, but is it interactive?</a:t>
            </a:r>
          </a:p>
          <a:p>
            <a:endParaRPr lang="en-GB" dirty="0"/>
          </a:p>
          <a:p>
            <a:r>
              <a:rPr lang="en-GB" dirty="0" smtClean="0"/>
              <a:t>A book is interactive, however, does the user’s input alter the story?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4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Interactive Media Product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Research the following on the internet and store your findings in a word document:</a:t>
            </a:r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/>
              <a:t>Research five different types of interactive media, include links and screenshots in your work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lvl="1"/>
            <a:r>
              <a:rPr lang="en-GB" dirty="0"/>
              <a:t>Describe the differences between the products</a:t>
            </a:r>
            <a:endParaRPr lang="en-GB" dirty="0" smtClean="0"/>
          </a:p>
          <a:p>
            <a:endParaRPr lang="en-GB" dirty="0"/>
          </a:p>
          <a:p>
            <a:pPr lvl="1"/>
            <a:r>
              <a:rPr lang="en-GB" dirty="0" smtClean="0"/>
              <a:t>Explain </a:t>
            </a:r>
            <a:r>
              <a:rPr lang="en-GB" dirty="0" smtClean="0"/>
              <a:t>why the different products were used for different purposes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394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what will be covered during this course:</a:t>
            </a:r>
          </a:p>
          <a:p>
            <a:endParaRPr lang="en-GB" dirty="0"/>
          </a:p>
          <a:p>
            <a:r>
              <a:rPr lang="en-GB" dirty="0" smtClean="0"/>
              <a:t>Unit 1 (this one)</a:t>
            </a:r>
          </a:p>
          <a:p>
            <a:r>
              <a:rPr lang="en-GB" dirty="0" smtClean="0"/>
              <a:t>Unit 2</a:t>
            </a:r>
          </a:p>
          <a:p>
            <a:r>
              <a:rPr lang="en-GB" dirty="0" smtClean="0"/>
              <a:t>Examined Content</a:t>
            </a:r>
            <a:endParaRPr lang="en-GB" dirty="0" smtClean="0"/>
          </a:p>
          <a:p>
            <a:r>
              <a:rPr lang="en-GB" dirty="0" smtClean="0"/>
              <a:t>Unit 3</a:t>
            </a:r>
          </a:p>
          <a:p>
            <a:r>
              <a:rPr lang="en-GB" dirty="0" smtClean="0"/>
              <a:t>Unit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2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1 (this one)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Unit 1 acts as an introduction to the course and Interactive Media Products.</a:t>
            </a:r>
          </a:p>
          <a:p>
            <a:endParaRPr lang="en-GB" dirty="0"/>
          </a:p>
          <a:p>
            <a:r>
              <a:rPr lang="en-GB" dirty="0" smtClean="0"/>
              <a:t>You will experiment with different products and techniques to help you understand the differences.</a:t>
            </a:r>
          </a:p>
          <a:p>
            <a:endParaRPr lang="en-GB" dirty="0"/>
          </a:p>
          <a:p>
            <a:r>
              <a:rPr lang="en-GB" dirty="0" smtClean="0"/>
              <a:t>You will cover features, techniques, sources, processes and other topics that help in the development process.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0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AD761C1-1E54-4BEF-9E78-FFFBD9723152}"/>
</file>

<file path=customXml/itemProps2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517ADA-9FCD-4B26-AA40-FA7EE455570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7bbd5310-919e-4445-9a45-176bf1ea620a"/>
    <ds:schemaRef ds:uri="http://schemas.microsoft.com/office/infopath/2007/PartnerControls"/>
    <ds:schemaRef ds:uri="080a70f3-2fb6-4775-b740-efdf4c94e8d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114</TotalTime>
  <Words>832</Words>
  <Application>Microsoft Office PowerPoint</Application>
  <PresentationFormat>Widescreen</PresentationFormat>
  <Paragraphs>125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Georgia</vt:lpstr>
      <vt:lpstr>Wingdings 2</vt:lpstr>
      <vt:lpstr>Training presentation</vt:lpstr>
      <vt:lpstr>Introduction to Interactive Media</vt:lpstr>
      <vt:lpstr>Starter – 5 Minutes</vt:lpstr>
      <vt:lpstr>Learning Outcomes</vt:lpstr>
      <vt:lpstr>What is an Interactive Media product?</vt:lpstr>
      <vt:lpstr>Interactive Media Products – Examples</vt:lpstr>
      <vt:lpstr>An Important Clarification</vt:lpstr>
      <vt:lpstr>Task 1 – Interactive Media Product Research</vt:lpstr>
      <vt:lpstr>Course Overview</vt:lpstr>
      <vt:lpstr>Unit 1 (this one)</vt:lpstr>
      <vt:lpstr>Unit 2</vt:lpstr>
      <vt:lpstr>Unit 3</vt:lpstr>
      <vt:lpstr>Unit 4</vt:lpstr>
      <vt:lpstr>Task 2 – Are We Identical?</vt:lpstr>
      <vt:lpstr>Different Products for Different People</vt:lpstr>
      <vt:lpstr>Different Products for Different Situations</vt:lpstr>
      <vt:lpstr>Extension</vt:lpstr>
      <vt:lpstr>Plenary – This again?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14</cp:revision>
  <dcterms:created xsi:type="dcterms:W3CDTF">2019-08-29T12:39:28Z</dcterms:created>
  <dcterms:modified xsi:type="dcterms:W3CDTF">2021-09-22T14:57:28Z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