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9" r:id="rId6"/>
    <p:sldId id="299" r:id="rId7"/>
    <p:sldId id="289" r:id="rId8"/>
    <p:sldId id="290" r:id="rId9"/>
    <p:sldId id="300" r:id="rId10"/>
    <p:sldId id="291" r:id="rId11"/>
    <p:sldId id="292" r:id="rId12"/>
    <p:sldId id="293" r:id="rId13"/>
    <p:sldId id="301" r:id="rId14"/>
    <p:sldId id="288" r:id="rId15"/>
    <p:sldId id="294" r:id="rId16"/>
    <p:sldId id="295" r:id="rId17"/>
    <p:sldId id="296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33452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-33368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27491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26880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06746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64137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55576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35368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35368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35368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35368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-32987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-32987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761095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775969"/>
            <a:ext cx="10972800" cy="479856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48126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48126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-31095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Skills Needed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your portfolio, under each of the following headings, explain what skills are needed to make each product and how that skill is used:</a:t>
            </a:r>
          </a:p>
          <a:p>
            <a:pPr lvl="1"/>
            <a:r>
              <a:rPr lang="en-GB" dirty="0" smtClean="0"/>
              <a:t>Websites</a:t>
            </a:r>
          </a:p>
          <a:p>
            <a:pPr lvl="1"/>
            <a:r>
              <a:rPr lang="en-GB" dirty="0" smtClean="0"/>
              <a:t>Games</a:t>
            </a:r>
          </a:p>
          <a:p>
            <a:pPr lvl="1"/>
            <a:r>
              <a:rPr lang="en-GB" dirty="0" smtClean="0"/>
              <a:t>Interactive Presentations</a:t>
            </a:r>
          </a:p>
          <a:p>
            <a:pPr lvl="1"/>
            <a:r>
              <a:rPr lang="en-GB" dirty="0" smtClean="0"/>
              <a:t>Apps</a:t>
            </a:r>
          </a:p>
          <a:p>
            <a:pPr lvl="2"/>
            <a:r>
              <a:rPr lang="en-GB" dirty="0" smtClean="0"/>
              <a:t>You will need to research this on yourself.</a:t>
            </a:r>
          </a:p>
          <a:p>
            <a:pPr lvl="2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E.g. “Image editing is used for websites because it can be used to make assets such as backgrounds or </a:t>
            </a:r>
            <a:r>
              <a:rPr lang="en-GB" smtClean="0"/>
              <a:t>edit images so they fit on the page.”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61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How do They Link?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Add a new heading </a:t>
            </a:r>
            <a:r>
              <a:rPr lang="en-GB" b="1" dirty="0" smtClean="0"/>
              <a:t>Features </a:t>
            </a:r>
            <a:r>
              <a:rPr lang="en-GB" b="1" smtClean="0"/>
              <a:t>and Skills </a:t>
            </a:r>
            <a:r>
              <a:rPr lang="en-GB" smtClean="0"/>
              <a:t>(Heading 1):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For </a:t>
            </a:r>
            <a:r>
              <a:rPr lang="en-GB" dirty="0" smtClean="0"/>
              <a:t>each of the features below, explain what product they might appear in, e.g. a game. Also explain what skills might be needed to make each group.</a:t>
            </a:r>
          </a:p>
          <a:p>
            <a:endParaRPr lang="en-GB" dirty="0"/>
          </a:p>
          <a:p>
            <a:r>
              <a:rPr lang="en-GB" dirty="0"/>
              <a:t>Navigation buttons, links, </a:t>
            </a:r>
            <a:r>
              <a:rPr lang="en-GB" dirty="0" smtClean="0"/>
              <a:t>menus</a:t>
            </a:r>
          </a:p>
          <a:p>
            <a:endParaRPr lang="en-GB" i="1" dirty="0"/>
          </a:p>
          <a:p>
            <a:r>
              <a:rPr lang="en-GB" dirty="0"/>
              <a:t>Hit counters, leader-boards, </a:t>
            </a:r>
            <a:r>
              <a:rPr lang="en-GB" dirty="0" smtClean="0"/>
              <a:t>help-sections</a:t>
            </a:r>
          </a:p>
          <a:p>
            <a:endParaRPr lang="en-GB" dirty="0" smtClean="0"/>
          </a:p>
          <a:p>
            <a:r>
              <a:rPr lang="en-GB" dirty="0" smtClean="0"/>
              <a:t>Game levels, multimedia, power-ups</a:t>
            </a:r>
          </a:p>
          <a:p>
            <a:pPr lvl="1"/>
            <a:r>
              <a:rPr lang="en-GB" i="1" dirty="0" smtClean="0"/>
              <a:t>Are there any transferrable skills between these features?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b="1" dirty="0" smtClean="0"/>
              <a:t>Unit 1 LO2</a:t>
            </a:r>
            <a:r>
              <a:rPr lang="en-GB" dirty="0" smtClean="0"/>
              <a:t>, you will be learning some of the techniques mentioned. You will however only have a limited time to do so in-lesson.</a:t>
            </a:r>
          </a:p>
          <a:p>
            <a:endParaRPr lang="en-GB" dirty="0"/>
          </a:p>
          <a:p>
            <a:r>
              <a:rPr lang="en-GB" dirty="0" smtClean="0"/>
              <a:t>During that time, you will need to practice outside of lessons.</a:t>
            </a:r>
          </a:p>
          <a:p>
            <a:endParaRPr lang="en-GB" dirty="0"/>
          </a:p>
          <a:p>
            <a:r>
              <a:rPr lang="en-GB" dirty="0" smtClean="0"/>
              <a:t>If there is a skill that you already have, e.g. </a:t>
            </a:r>
            <a:r>
              <a:rPr lang="en-GB" b="1" dirty="0" smtClean="0"/>
              <a:t>Image Manipulation</a:t>
            </a:r>
            <a:r>
              <a:rPr lang="en-GB" dirty="0" smtClean="0"/>
              <a:t> (Photoshop etc.), then keep practicing ready for unit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8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internet, research various different techniques used to produce interactive media products. (That don’t fit into the other categories you’ve already covered)</a:t>
            </a:r>
          </a:p>
          <a:p>
            <a:endParaRPr lang="en-GB" dirty="0" smtClean="0"/>
          </a:p>
          <a:p>
            <a:r>
              <a:rPr lang="en-GB" dirty="0" smtClean="0"/>
              <a:t>For any skill you find, try and match it up to one of the features from the previous task.</a:t>
            </a:r>
          </a:p>
          <a:p>
            <a:pPr lvl="1"/>
            <a:r>
              <a:rPr lang="en-GB" dirty="0" smtClean="0"/>
              <a:t>E.g. programming – creating a menu</a:t>
            </a:r>
          </a:p>
          <a:p>
            <a:endParaRPr lang="en-GB" dirty="0"/>
          </a:p>
          <a:p>
            <a:r>
              <a:rPr lang="en-GB" dirty="0" smtClean="0"/>
              <a:t>List as many techniques that you can find</a:t>
            </a:r>
            <a:r>
              <a:rPr lang="en-GB" dirty="0"/>
              <a:t> </a:t>
            </a:r>
            <a:r>
              <a:rPr lang="en-GB" dirty="0" smtClean="0"/>
              <a:t>and explain what that technique is.</a:t>
            </a:r>
          </a:p>
        </p:txBody>
      </p:sp>
    </p:spTree>
    <p:extLst>
      <p:ext uri="{BB962C8B-B14F-4D97-AF65-F5344CB8AC3E}">
        <p14:creationId xmlns:p14="http://schemas.microsoft.com/office/powerpoint/2010/main" val="11864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to demonstrate your knowledge of these techniques in two ways:</a:t>
            </a:r>
          </a:p>
          <a:p>
            <a:pPr lvl="1"/>
            <a:r>
              <a:rPr lang="en-GB" dirty="0" smtClean="0"/>
              <a:t>Using the technique to produce content (Unit 3)</a:t>
            </a:r>
          </a:p>
          <a:p>
            <a:pPr lvl="1"/>
            <a:r>
              <a:rPr lang="en-GB" dirty="0" smtClean="0"/>
              <a:t>Showing your knowledge of the techniques and it’s uses.</a:t>
            </a:r>
          </a:p>
          <a:p>
            <a:pPr lvl="1"/>
            <a:endParaRPr lang="en-GB" dirty="0"/>
          </a:p>
          <a:p>
            <a:r>
              <a:rPr lang="en-GB" dirty="0" smtClean="0"/>
              <a:t>For the second point, you need to be able to understand the different techniques and explain which you would use for a given product.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0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Task 4 </a:t>
            </a:r>
            <a:r>
              <a:rPr lang="en-GB" dirty="0" smtClean="0"/>
              <a:t>– What are the Uses?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What do you think each of the following techniques can be used for? List at least two interactive media products for each and explain how it would be used.</a:t>
            </a:r>
          </a:p>
          <a:p>
            <a:endParaRPr lang="en-GB" dirty="0" smtClean="0"/>
          </a:p>
          <a:p>
            <a:r>
              <a:rPr lang="en-GB" dirty="0" smtClean="0"/>
              <a:t>Interactive media authoring software – </a:t>
            </a:r>
            <a:r>
              <a:rPr lang="en-GB" i="1" dirty="0" smtClean="0"/>
              <a:t>You may need to research this.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Sound editing, animation</a:t>
            </a:r>
          </a:p>
          <a:p>
            <a:endParaRPr lang="en-GB" dirty="0"/>
          </a:p>
          <a:p>
            <a:r>
              <a:rPr lang="en-GB" dirty="0" smtClean="0"/>
              <a:t>Video editing, Image manipulation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9475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Answer the following on your whiteboards:</a:t>
            </a:r>
          </a:p>
          <a:p>
            <a:endParaRPr lang="en-GB" i="1" dirty="0"/>
          </a:p>
          <a:p>
            <a:r>
              <a:rPr lang="en-GB" dirty="0" smtClean="0"/>
              <a:t>What do you think is meant by the term </a:t>
            </a:r>
            <a:r>
              <a:rPr lang="en-GB" b="1" dirty="0" smtClean="0"/>
              <a:t>Interactive Media Authoring Software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 smtClean="0"/>
              <a:t>List as many techniques as you can that you think are involved in the production of interactive media products.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the different techniques used to develop an interactive media product.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how each technique is used for different purposes.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to demonstrate skills in the different techniques.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89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different techniques involved in the production of interactive media products.</a:t>
            </a:r>
          </a:p>
          <a:p>
            <a:endParaRPr lang="en-GB" dirty="0"/>
          </a:p>
          <a:p>
            <a:r>
              <a:rPr lang="en-GB" dirty="0" smtClean="0"/>
              <a:t>The techniques used will differ depending on the product.</a:t>
            </a:r>
          </a:p>
          <a:p>
            <a:endParaRPr lang="en-GB" dirty="0"/>
          </a:p>
          <a:p>
            <a:r>
              <a:rPr lang="en-GB" dirty="0" smtClean="0"/>
              <a:t>For example, sound editing is not likely to be used on a product that doesn’t use sound!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49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Technique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technique that spans across all interactive media products is </a:t>
            </a:r>
            <a:r>
              <a:rPr lang="en-GB" b="1" dirty="0" smtClean="0"/>
              <a:t>testing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Testing must be done to ensure:</a:t>
            </a:r>
          </a:p>
          <a:p>
            <a:pPr lvl="1"/>
            <a:r>
              <a:rPr lang="en-GB" dirty="0" smtClean="0"/>
              <a:t>That the product is functional.</a:t>
            </a:r>
          </a:p>
          <a:p>
            <a:pPr lvl="1"/>
            <a:r>
              <a:rPr lang="en-GB" dirty="0" smtClean="0"/>
              <a:t>That there are no errors.</a:t>
            </a:r>
          </a:p>
          <a:p>
            <a:pPr lvl="1"/>
            <a:r>
              <a:rPr lang="en-GB" dirty="0" smtClean="0"/>
              <a:t>That the product matches the brief.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9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Portfolio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 new heading into your portfolio </a:t>
            </a:r>
            <a:r>
              <a:rPr lang="en-GB" b="1" dirty="0" smtClean="0"/>
              <a:t>Techniques</a:t>
            </a:r>
            <a:r>
              <a:rPr lang="en-GB" dirty="0" smtClean="0"/>
              <a:t> (</a:t>
            </a:r>
            <a:r>
              <a:rPr lang="en-GB" b="1" dirty="0" smtClean="0"/>
              <a:t>Heading 1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Add the following headings (</a:t>
            </a:r>
            <a:r>
              <a:rPr lang="en-GB" b="1" dirty="0" smtClean="0"/>
              <a:t>Heading 2</a:t>
            </a:r>
            <a:r>
              <a:rPr lang="en-GB" dirty="0" smtClean="0"/>
              <a:t>):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Game</a:t>
            </a:r>
          </a:p>
          <a:p>
            <a:pPr lvl="1"/>
            <a:r>
              <a:rPr lang="en-GB" dirty="0" smtClean="0"/>
              <a:t>Interactive Presentation</a:t>
            </a:r>
          </a:p>
          <a:p>
            <a:pPr lvl="1"/>
            <a:r>
              <a:rPr lang="en-GB" dirty="0" smtClean="0"/>
              <a:t>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1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Techniques –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Websites are one or more pages compiled together that the user can access over the internet.</a:t>
            </a:r>
          </a:p>
          <a:p>
            <a:endParaRPr lang="en-GB" dirty="0"/>
          </a:p>
          <a:p>
            <a:r>
              <a:rPr lang="en-GB" dirty="0" smtClean="0"/>
              <a:t>Websites will require a variety of techniques to be produced which will vary depending on the content and the complexity of the site.</a:t>
            </a:r>
          </a:p>
          <a:p>
            <a:endParaRPr lang="en-GB" dirty="0"/>
          </a:p>
          <a:p>
            <a:r>
              <a:rPr lang="en-GB" dirty="0" smtClean="0"/>
              <a:t>Image manipulation is a likely requirement to ensure that the images used on the pages fit as intended.</a:t>
            </a:r>
          </a:p>
          <a:p>
            <a:endParaRPr lang="en-GB" dirty="0"/>
          </a:p>
          <a:p>
            <a:r>
              <a:rPr lang="en-GB" dirty="0" smtClean="0"/>
              <a:t>Animation is often used to ensure smooth changes between menus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Techniques –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Games require many different skills and techniques to be effective.</a:t>
            </a:r>
          </a:p>
          <a:p>
            <a:endParaRPr lang="en-GB" dirty="0"/>
          </a:p>
          <a:p>
            <a:r>
              <a:rPr lang="en-GB" dirty="0" smtClean="0"/>
              <a:t>Image manipulation and sound editing are key to ensure the game looks and sounds as it should.</a:t>
            </a:r>
          </a:p>
          <a:p>
            <a:endParaRPr lang="en-GB" dirty="0"/>
          </a:p>
          <a:p>
            <a:r>
              <a:rPr lang="en-GB" dirty="0" smtClean="0"/>
              <a:t>Video editing is often used for the cut-scenes within the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0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Techniques – Interactive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interactive presentation presents information to the user but allows input from the user which will effect the presentation.</a:t>
            </a:r>
          </a:p>
          <a:p>
            <a:endParaRPr lang="en-GB" dirty="0"/>
          </a:p>
          <a:p>
            <a:r>
              <a:rPr lang="en-GB" dirty="0" smtClean="0"/>
              <a:t>For example, if the user is asked a question, the presentation will be different depending on the answer they entered.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17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A31FE1-D546-476B-9B55-8E7A6D118DB2}"/>
</file>

<file path=customXml/itemProps3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openxmlformats.org/package/2006/metadata/core-properties"/>
    <ds:schemaRef ds:uri="http://purl.org/dc/dcmitype/"/>
    <ds:schemaRef ds:uri="080a70f3-2fb6-4775-b740-efdf4c94e8dd"/>
    <ds:schemaRef ds:uri="7bbd5310-919e-4445-9a45-176bf1ea620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4870</TotalTime>
  <Words>784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Georgia</vt:lpstr>
      <vt:lpstr>Wingdings 2</vt:lpstr>
      <vt:lpstr>Training presentation</vt:lpstr>
      <vt:lpstr>Techniques</vt:lpstr>
      <vt:lpstr>Starter – 5 Minutes</vt:lpstr>
      <vt:lpstr>Learning Outcomes</vt:lpstr>
      <vt:lpstr>Techniques</vt:lpstr>
      <vt:lpstr>Key Technique</vt:lpstr>
      <vt:lpstr>Portfolio Setup</vt:lpstr>
      <vt:lpstr>Example Techniques – Website</vt:lpstr>
      <vt:lpstr>Example Techniques – Game</vt:lpstr>
      <vt:lpstr>Example Techniques – Interactive Presentation</vt:lpstr>
      <vt:lpstr>Task 1 – Skills Needed</vt:lpstr>
      <vt:lpstr>Task 2 – How do They Link?</vt:lpstr>
      <vt:lpstr>Learning Techniques</vt:lpstr>
      <vt:lpstr>Task 3 – Research</vt:lpstr>
      <vt:lpstr>Demonstrating Techniques</vt:lpstr>
      <vt:lpstr>Task 4 – What are the Uses?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88</cp:revision>
  <dcterms:created xsi:type="dcterms:W3CDTF">2019-08-29T12:39:28Z</dcterms:created>
  <dcterms:modified xsi:type="dcterms:W3CDTF">2021-12-13T15:30:55Z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