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9" r:id="rId6"/>
    <p:sldId id="259" r:id="rId7"/>
    <p:sldId id="280" r:id="rId8"/>
    <p:sldId id="281" r:id="rId9"/>
    <p:sldId id="282" r:id="rId10"/>
    <p:sldId id="28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>
        <p:scale>
          <a:sx n="100" d="100"/>
          <a:sy n="100" d="100"/>
        </p:scale>
        <p:origin x="936" y="42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1878" y="1202171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-1879" y="83535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-1878" y="1143629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1698" y="1195599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1722" y="1275465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7906" y="1332856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29649" y="1424295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1409" y="83335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7429" y="83335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2025" y="83335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5352" y="83335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5690" y="835732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29421" y="835732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464452"/>
            <a:ext cx="10972800" cy="7453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5096" y="820593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40164" y="820593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7769" y="837624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1877" y="-3905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Aspire to: </a:t>
            </a:r>
            <a:r>
              <a:rPr lang="en-GB" sz="1800" b="1" u="sng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Explain</a:t>
            </a:r>
            <a:r>
              <a:rPr lang="en-GB" sz="1800" b="0" u="none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800" b="0" u="none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the purpose</a:t>
            </a:r>
            <a:r>
              <a:rPr lang="en-GB" sz="1800" b="0" u="none" baseline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of making improvements to a portfolio. </a:t>
            </a:r>
            <a:r>
              <a:rPr lang="en-GB" b="1" dirty="0" smtClean="0"/>
              <a:t>Challenge</a:t>
            </a:r>
            <a:r>
              <a:rPr lang="en-GB" b="1" baseline="0" dirty="0" smtClean="0"/>
              <a:t> to:</a:t>
            </a:r>
            <a:r>
              <a:rPr lang="en-GB" b="1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800" b="1" i="0" u="sng" strike="noStrike" kern="1200" dirty="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Describe</a:t>
            </a:r>
            <a:r>
              <a:rPr lang="en-GB" sz="1800" b="0" i="0" u="none" strike="noStrike" kern="1200" dirty="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changes need to be made to your portfolio</a:t>
            </a:r>
            <a:r>
              <a:rPr lang="en-GB" sz="18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better express your skills and learning. </a:t>
            </a:r>
            <a:r>
              <a:rPr lang="en-GB" sz="1800" b="1" i="0" u="sng" strike="noStrike" kern="1200" dirty="0" smtClean="0">
                <a:solidFill>
                  <a:srgbClr val="B87A0A"/>
                </a:solidFill>
                <a:effectLst/>
                <a:latin typeface="+mn-lt"/>
                <a:ea typeface="+mn-ea"/>
                <a:cs typeface="+mn-cs"/>
              </a:rPr>
              <a:t>Understand</a:t>
            </a:r>
            <a:r>
              <a:rPr lang="en-GB" sz="1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how</a:t>
            </a:r>
            <a:r>
              <a:rPr lang="en-GB" sz="18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check a portfolio for potential improvements.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Review, Portfolio Check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Interactive Media</a:t>
            </a:r>
          </a:p>
          <a:p>
            <a:endParaRPr lang="en-US" dirty="0"/>
          </a:p>
          <a:p>
            <a:r>
              <a:rPr lang="en-US" dirty="0" smtClean="0"/>
              <a:t>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 – 5 Minutes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635916" cy="4325112"/>
          </a:xfrm>
        </p:spPr>
        <p:txBody>
          <a:bodyPr/>
          <a:lstStyle/>
          <a:p>
            <a:r>
              <a:rPr lang="en-GB" dirty="0" smtClean="0"/>
              <a:t>In silence, read the following questions, then answer in your worksheet:</a:t>
            </a:r>
          </a:p>
          <a:p>
            <a:endParaRPr lang="en-GB" dirty="0"/>
          </a:p>
          <a:p>
            <a:r>
              <a:rPr lang="en-GB" dirty="0" smtClean="0"/>
              <a:t>What changes could you make to a simple word-processed portfolio to better show off your skills?</a:t>
            </a:r>
          </a:p>
          <a:p>
            <a:endParaRPr lang="en-GB" dirty="0"/>
          </a:p>
          <a:p>
            <a:r>
              <a:rPr lang="en-GB" dirty="0" smtClean="0"/>
              <a:t>How might using different software for your portfolio affect it?</a:t>
            </a:r>
          </a:p>
          <a:p>
            <a:endParaRPr lang="en-GB" dirty="0"/>
          </a:p>
          <a:p>
            <a:r>
              <a:rPr lang="en-GB" dirty="0" smtClean="0"/>
              <a:t>What is the purpose of a portfolio?</a:t>
            </a:r>
            <a:endParaRPr lang="en-GB" dirty="0"/>
          </a:p>
        </p:txBody>
      </p:sp>
      <p:pic>
        <p:nvPicPr>
          <p:cNvPr id="4" name="Picture 1" descr="C:\Users\STOMKI~1.001\AppData\Local\Temp\msohtmlclip1\02\clip_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516" y="1973179"/>
            <a:ext cx="946484" cy="488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" t="51959" r="70160" b="2094"/>
          <a:stretch>
            <a:fillRect/>
          </a:stretch>
        </p:blipFill>
        <p:spPr bwMode="auto">
          <a:xfrm>
            <a:off x="190017" y="3487706"/>
            <a:ext cx="882318" cy="76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9" t="53917" r="36140" b="1038"/>
          <a:stretch>
            <a:fillRect/>
          </a:stretch>
        </p:blipFill>
        <p:spPr bwMode="auto">
          <a:xfrm>
            <a:off x="190017" y="4698359"/>
            <a:ext cx="871530" cy="71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0" t="57832" r="5901" b="1038"/>
          <a:stretch>
            <a:fillRect/>
          </a:stretch>
        </p:blipFill>
        <p:spPr bwMode="auto">
          <a:xfrm>
            <a:off x="168440" y="5754260"/>
            <a:ext cx="882319" cy="69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9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322386"/>
              </p:ext>
            </p:extLst>
          </p:nvPr>
        </p:nvGraphicFramePr>
        <p:xfrm>
          <a:off x="497304" y="2345473"/>
          <a:ext cx="11341769" cy="3517232"/>
        </p:xfrm>
        <a:graphic>
          <a:graphicData uri="http://schemas.openxmlformats.org/drawingml/2006/table">
            <a:tbl>
              <a:tblPr/>
              <a:tblGrid>
                <a:gridCol w="2787285">
                  <a:extLst>
                    <a:ext uri="{9D8B030D-6E8A-4147-A177-3AD203B41FA5}">
                      <a16:colId xmlns:a16="http://schemas.microsoft.com/office/drawing/2014/main" val="3671311263"/>
                    </a:ext>
                  </a:extLst>
                </a:gridCol>
                <a:gridCol w="8554484">
                  <a:extLst>
                    <a:ext uri="{9D8B030D-6E8A-4147-A177-3AD203B41FA5}">
                      <a16:colId xmlns:a16="http://schemas.microsoft.com/office/drawing/2014/main" val="1902721182"/>
                    </a:ext>
                  </a:extLst>
                </a:gridCol>
              </a:tblGrid>
              <a:tr h="61179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Aspire to ……</a:t>
                      </a:r>
                      <a:endParaRPr lang="en-GB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304818"/>
                  </a:ext>
                </a:extLst>
              </a:tr>
              <a:tr h="68734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2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Explain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the purpose of making improvements to a portfolio.</a:t>
                      </a:r>
                      <a:endParaRPr lang="en-GB" sz="24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824942"/>
                  </a:ext>
                </a:extLst>
              </a:tr>
              <a:tr h="61179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Challenge to……</a:t>
                      </a:r>
                      <a:endParaRPr lang="en-GB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69641"/>
                  </a:ext>
                </a:extLst>
              </a:tr>
              <a:tr h="83627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Describe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what changes need to be made to your portfolio to better express your skills and</a:t>
                      </a:r>
                      <a:r>
                        <a:rPr lang="en-GB" sz="2400" b="0" u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learning.</a:t>
                      </a:r>
                      <a:endParaRPr lang="en-GB" sz="2400" b="0" u="non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420258"/>
                  </a:ext>
                </a:extLst>
              </a:tr>
              <a:tr h="77002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Understand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how to check a portfolio for potential improvements.</a:t>
                      </a:r>
                      <a:endParaRPr lang="en-GB" sz="24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109950"/>
                  </a:ext>
                </a:extLst>
              </a:tr>
            </a:tbl>
          </a:graphicData>
        </a:graphic>
      </p:graphicFrame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" t="51959" r="70160" b="2094"/>
          <a:stretch>
            <a:fillRect/>
          </a:stretch>
        </p:blipFill>
        <p:spPr bwMode="auto">
          <a:xfrm>
            <a:off x="497304" y="2975205"/>
            <a:ext cx="882318" cy="76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9" t="53917" r="36140" b="1038"/>
          <a:stretch>
            <a:fillRect/>
          </a:stretch>
        </p:blipFill>
        <p:spPr bwMode="auto">
          <a:xfrm>
            <a:off x="532155" y="4450554"/>
            <a:ext cx="871530" cy="71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0" t="57832" r="5901" b="1038"/>
          <a:stretch>
            <a:fillRect/>
          </a:stretch>
        </p:blipFill>
        <p:spPr bwMode="auto">
          <a:xfrm>
            <a:off x="497303" y="5228789"/>
            <a:ext cx="882319" cy="69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Reviewing your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the best ways to improve a portfolio is to improve the content already in there.</a:t>
            </a:r>
          </a:p>
          <a:p>
            <a:endParaRPr lang="en-GB" dirty="0"/>
          </a:p>
          <a:p>
            <a:r>
              <a:rPr lang="en-GB" dirty="0" smtClean="0"/>
              <a:t>Although the content you already have may be good, it can always be better.</a:t>
            </a:r>
          </a:p>
          <a:p>
            <a:endParaRPr lang="en-GB" dirty="0"/>
          </a:p>
          <a:p>
            <a:r>
              <a:rPr lang="en-GB" dirty="0" smtClean="0"/>
              <a:t>So far, you have followed a prescribed method of building your portfolio, you have been given instructions at each step.</a:t>
            </a:r>
          </a:p>
          <a:p>
            <a:pPr lvl="1"/>
            <a:r>
              <a:rPr lang="en-GB" dirty="0" smtClean="0"/>
              <a:t>Because of this, your portfolios will look similar (which we don’t want).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002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– Silent Review – 5 Minutes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Spend 5 minutes looking through your portfolio and scrutinising it.</a:t>
            </a:r>
          </a:p>
          <a:p>
            <a:endParaRPr lang="en-GB" dirty="0"/>
          </a:p>
          <a:p>
            <a:r>
              <a:rPr lang="en-GB" dirty="0" smtClean="0"/>
              <a:t>Highlight any areas that you think need changing.</a:t>
            </a:r>
          </a:p>
          <a:p>
            <a:endParaRPr lang="en-GB" dirty="0"/>
          </a:p>
          <a:p>
            <a:r>
              <a:rPr lang="en-GB" dirty="0" smtClean="0"/>
              <a:t>Add notes to clarify what you want to change.</a:t>
            </a:r>
          </a:p>
          <a:p>
            <a:endParaRPr lang="en-GB" dirty="0"/>
          </a:p>
          <a:p>
            <a:r>
              <a:rPr lang="en-GB" i="1" dirty="0" smtClean="0"/>
              <a:t>No one’s work is perfect, everyone should have some changes to make.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79515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 – Peer Review – 5 Minutes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 your portfolio to the people on your row.</a:t>
            </a:r>
          </a:p>
          <a:p>
            <a:endParaRPr lang="en-GB" dirty="0"/>
          </a:p>
          <a:p>
            <a:r>
              <a:rPr lang="en-GB" dirty="0" smtClean="0"/>
              <a:t>Take a look at their portfolios.</a:t>
            </a:r>
          </a:p>
          <a:p>
            <a:endParaRPr lang="en-GB" dirty="0"/>
          </a:p>
          <a:p>
            <a:r>
              <a:rPr lang="en-GB" dirty="0" smtClean="0"/>
              <a:t>What have you done better?</a:t>
            </a:r>
          </a:p>
          <a:p>
            <a:endParaRPr lang="en-GB" dirty="0"/>
          </a:p>
          <a:p>
            <a:r>
              <a:rPr lang="en-GB" dirty="0" smtClean="0"/>
              <a:t>What have </a:t>
            </a:r>
            <a:r>
              <a:rPr lang="en-GB" i="1" dirty="0" smtClean="0"/>
              <a:t>they</a:t>
            </a:r>
            <a:r>
              <a:rPr lang="en-GB" dirty="0" smtClean="0"/>
              <a:t> done better?</a:t>
            </a:r>
          </a:p>
          <a:p>
            <a:endParaRPr lang="en-GB" dirty="0"/>
          </a:p>
          <a:p>
            <a:r>
              <a:rPr lang="en-GB" dirty="0" smtClean="0"/>
              <a:t>Make notes on your portfolio.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7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3 – Portfolio Improvements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should now have a list of changes to be made to your portfolio.</a:t>
            </a:r>
          </a:p>
          <a:p>
            <a:endParaRPr lang="en-GB" dirty="0"/>
          </a:p>
          <a:p>
            <a:r>
              <a:rPr lang="en-GB" dirty="0" smtClean="0"/>
              <a:t>This could be adding more detail, changing the formatting or font etc.</a:t>
            </a:r>
          </a:p>
          <a:p>
            <a:endParaRPr lang="en-GB" dirty="0"/>
          </a:p>
          <a:p>
            <a:r>
              <a:rPr lang="en-GB" dirty="0" smtClean="0"/>
              <a:t>Make these changes and add more content to your work.</a:t>
            </a:r>
          </a:p>
          <a:p>
            <a:endParaRPr lang="en-GB" dirty="0"/>
          </a:p>
          <a:p>
            <a:r>
              <a:rPr lang="en-GB" dirty="0" smtClean="0"/>
              <a:t>Ensure any incomplete sections are amended now.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34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Plenary – Knowledge Check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635916" cy="4325112"/>
          </a:xfrm>
        </p:spPr>
        <p:txBody>
          <a:bodyPr>
            <a:normAutofit/>
          </a:bodyPr>
          <a:lstStyle/>
          <a:p>
            <a:r>
              <a:rPr lang="en-GB" dirty="0" smtClean="0"/>
              <a:t>In silence, answer the following questions in your worksheet.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Explain two factors that are considered for the target audience.</a:t>
            </a:r>
            <a:endParaRPr lang="en-GB" dirty="0" smtClean="0"/>
          </a:p>
          <a:p>
            <a:pPr lvl="1"/>
            <a:r>
              <a:rPr lang="en-GB" i="1" dirty="0" smtClean="0"/>
              <a:t>How are products targeted differently for these groups?</a:t>
            </a:r>
            <a:endParaRPr lang="en-GB" i="1" dirty="0" smtClean="0"/>
          </a:p>
          <a:p>
            <a:endParaRPr lang="en-GB" dirty="0"/>
          </a:p>
          <a:p>
            <a:r>
              <a:rPr lang="en-GB" dirty="0" smtClean="0"/>
              <a:t>What are the benefits of improving your portfolio over time?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How would you show evidence of your knowledge and skills in a certain subject?</a:t>
            </a:r>
            <a:endParaRPr lang="en-GB" i="1" dirty="0"/>
          </a:p>
        </p:txBody>
      </p:sp>
      <p:pic>
        <p:nvPicPr>
          <p:cNvPr id="1025" name="Picture 1" descr="C:\Users\STOMKI~1.001\AppData\Local\Temp\msohtmlclip1\02\clip_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516" y="1973179"/>
            <a:ext cx="946484" cy="488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" t="51959" r="70160" b="2094"/>
          <a:stretch>
            <a:fillRect/>
          </a:stretch>
        </p:blipFill>
        <p:spPr bwMode="auto">
          <a:xfrm>
            <a:off x="190017" y="3081003"/>
            <a:ext cx="882318" cy="76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9" t="53917" r="36140" b="1038"/>
          <a:stretch>
            <a:fillRect/>
          </a:stretch>
        </p:blipFill>
        <p:spPr bwMode="auto">
          <a:xfrm>
            <a:off x="200805" y="4462285"/>
            <a:ext cx="871530" cy="71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0" t="57832" r="5901" b="1038"/>
          <a:stretch>
            <a:fillRect/>
          </a:stretch>
        </p:blipFill>
        <p:spPr bwMode="auto">
          <a:xfrm>
            <a:off x="190016" y="5378310"/>
            <a:ext cx="882319" cy="69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702421"/>
            <a:ext cx="181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Challenge 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3942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BB6CB36E18F45B62562FE7B4DA56E" ma:contentTypeVersion="15" ma:contentTypeDescription="Create a new document." ma:contentTypeScope="" ma:versionID="55d364c79cdf8e1ca4d0d760678f7a4c">
  <xsd:schema xmlns:xsd="http://www.w3.org/2001/XMLSchema" xmlns:xs="http://www.w3.org/2001/XMLSchema" xmlns:p="http://schemas.microsoft.com/office/2006/metadata/properties" xmlns:ns2="d6907449-af5f-4ae7-8fbd-83d93334ec72" xmlns:ns3="10279fda-7dd0-4adc-b8c4-c2c105cc9cb1" targetNamespace="http://schemas.microsoft.com/office/2006/metadata/properties" ma:root="true" ma:fieldsID="34c1c2944482cbceaec0c8d1554c245b" ns2:_="" ns3:_="">
    <xsd:import namespace="d6907449-af5f-4ae7-8fbd-83d93334ec72"/>
    <xsd:import namespace="10279fda-7dd0-4adc-b8c4-c2c105cc9c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07449-af5f-4ae7-8fbd-83d93334e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6b8feb0-8561-4fad-a5fd-d262bdf910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79fda-7dd0-4adc-b8c4-c2c105cc9cb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e1c32eb-8732-4919-9732-389535388650}" ma:internalName="TaxCatchAll" ma:showField="CatchAllData" ma:web="10279fda-7dd0-4adc-b8c4-c2c105cc9c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279fda-7dd0-4adc-b8c4-c2c105cc9cb1" xsi:nil="true"/>
    <lcf76f155ced4ddcb4097134ff3c332f xmlns="d6907449-af5f-4ae7-8fbd-83d93334ec7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14EC016-2528-4C0C-B8AA-8380889549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10ABCD-C336-4456-90EE-89E7890767A4}"/>
</file>

<file path=customXml/itemProps3.xml><?xml version="1.0" encoding="utf-8"?>
<ds:datastoreItem xmlns:ds="http://schemas.openxmlformats.org/officeDocument/2006/customXml" ds:itemID="{6C517ADA-9FCD-4B26-AA40-FA7EE4555702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080a70f3-2fb6-4775-b740-efdf4c94e8dd"/>
    <ds:schemaRef ds:uri="7bbd5310-919e-4445-9a45-176bf1ea620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327</TotalTime>
  <Words>395</Words>
  <Application>Microsoft Office PowerPoint</Application>
  <PresentationFormat>Widescreen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Georgia</vt:lpstr>
      <vt:lpstr>Wingdings 2</vt:lpstr>
      <vt:lpstr>Training presentation</vt:lpstr>
      <vt:lpstr>Review, Portfolio Check</vt:lpstr>
      <vt:lpstr>Starter – 5 Minutes</vt:lpstr>
      <vt:lpstr>Learning Outcomes</vt:lpstr>
      <vt:lpstr>Reviewing your Progress</vt:lpstr>
      <vt:lpstr>Task 1 – Silent Review – 5 Minutes</vt:lpstr>
      <vt:lpstr>Task 2 – Peer Review – 5 Minutes</vt:lpstr>
      <vt:lpstr>Task 3 – Portfolio Improvements</vt:lpstr>
      <vt:lpstr>Plenary – Knowledge Check</vt:lpstr>
    </vt:vector>
  </TitlesOfParts>
  <Company>UTC Sheffied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TITLE</dc:title>
  <dc:creator>Stephen Tomkins</dc:creator>
  <cp:lastModifiedBy>Stephen Tomkins</cp:lastModifiedBy>
  <cp:revision>39</cp:revision>
  <dcterms:created xsi:type="dcterms:W3CDTF">2019-08-29T12:39:28Z</dcterms:created>
  <dcterms:modified xsi:type="dcterms:W3CDTF">2019-08-30T11:00:12Z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0x010100A6CBB6CB36E18F45B62562FE7B4DA56E</vt:lpwstr>
  </property>
</Properties>
</file>