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9" r:id="rId6"/>
    <p:sldId id="290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138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07311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34450"/>
            <a:ext cx="10972800" cy="484008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</a:t>
            </a:r>
            <a:r>
              <a:rPr lang="en-US" smtClean="0"/>
              <a:t>Experimentation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Interactive Presentation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your portfolio under the existing </a:t>
            </a:r>
            <a:r>
              <a:rPr lang="en-GB" b="1" dirty="0" smtClean="0"/>
              <a:t>Interactive Presentation </a:t>
            </a:r>
            <a:r>
              <a:rPr lang="en-GB" dirty="0" smtClean="0"/>
              <a:t>heading</a:t>
            </a:r>
            <a:r>
              <a:rPr lang="en-GB" dirty="0"/>
              <a:t>, before your experimentation, you need to add the following:</a:t>
            </a:r>
          </a:p>
          <a:p>
            <a:pPr lvl="1"/>
            <a:r>
              <a:rPr lang="en-GB" dirty="0"/>
              <a:t>The name of </a:t>
            </a:r>
            <a:r>
              <a:rPr lang="en-GB" dirty="0" smtClean="0"/>
              <a:t>the </a:t>
            </a:r>
            <a:r>
              <a:rPr lang="en-GB" dirty="0"/>
              <a:t>software used. </a:t>
            </a:r>
            <a:r>
              <a:rPr lang="en-GB" dirty="0" smtClean="0"/>
              <a:t>(</a:t>
            </a:r>
            <a:r>
              <a:rPr lang="en-GB" b="1" dirty="0" smtClean="0"/>
              <a:t>Microsoft PowerPoint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A description </a:t>
            </a:r>
            <a:r>
              <a:rPr lang="en-GB" dirty="0" smtClean="0"/>
              <a:t>of the </a:t>
            </a:r>
            <a:r>
              <a:rPr lang="en-GB" dirty="0"/>
              <a:t>software used.</a:t>
            </a:r>
          </a:p>
          <a:p>
            <a:pPr lvl="1"/>
            <a:r>
              <a:rPr lang="en-GB" dirty="0"/>
              <a:t>A clear screenshot showing you using that software (you may already have this in your screenshots).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66" y="4004548"/>
            <a:ext cx="4740034" cy="25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5 </a:t>
            </a:r>
            <a:r>
              <a:rPr lang="en-GB" dirty="0" smtClean="0"/>
              <a:t>– </a:t>
            </a:r>
            <a:r>
              <a:rPr lang="en-GB" dirty="0" smtClean="0"/>
              <a:t>Other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If you have used any software other than the ones in-lesson, include the same evidence for each (don’t worry about screenshots if you don’t have any). Some examples include:</a:t>
            </a:r>
          </a:p>
          <a:p>
            <a:endParaRPr lang="en-GB" dirty="0"/>
          </a:p>
          <a:p>
            <a:r>
              <a:rPr lang="en-GB" dirty="0" smtClean="0"/>
              <a:t>Image Editing:</a:t>
            </a:r>
          </a:p>
          <a:p>
            <a:pPr lvl="1"/>
            <a:r>
              <a:rPr lang="en-GB" dirty="0" smtClean="0"/>
              <a:t>Social Media, e.g. Instagram, </a:t>
            </a:r>
            <a:r>
              <a:rPr lang="en-GB" dirty="0" smtClean="0"/>
              <a:t>Snapchat</a:t>
            </a:r>
          </a:p>
          <a:p>
            <a:pPr lvl="1"/>
            <a:r>
              <a:rPr lang="en-GB" dirty="0" smtClean="0"/>
              <a:t>G.I.M.P</a:t>
            </a:r>
          </a:p>
          <a:p>
            <a:pPr lvl="1"/>
            <a:r>
              <a:rPr lang="en-GB" dirty="0" smtClean="0"/>
              <a:t>Paint.NET</a:t>
            </a:r>
          </a:p>
          <a:p>
            <a:pPr lvl="1"/>
            <a:endParaRPr lang="en-GB" dirty="0"/>
          </a:p>
          <a:p>
            <a:r>
              <a:rPr lang="en-GB" dirty="0" smtClean="0"/>
              <a:t>Website Authoring:</a:t>
            </a:r>
          </a:p>
          <a:p>
            <a:pPr lvl="1"/>
            <a:r>
              <a:rPr lang="en-GB" dirty="0" smtClean="0"/>
              <a:t>Adobe Dreamweaver</a:t>
            </a:r>
          </a:p>
          <a:p>
            <a:pPr lvl="1"/>
            <a:endParaRPr lang="en-GB" dirty="0"/>
          </a:p>
          <a:p>
            <a:r>
              <a:rPr lang="en-GB" dirty="0" smtClean="0"/>
              <a:t>3D Modelling:</a:t>
            </a:r>
          </a:p>
          <a:p>
            <a:pPr lvl="1"/>
            <a:r>
              <a:rPr lang="en-GB" dirty="0" smtClean="0"/>
              <a:t>Autodesk</a:t>
            </a:r>
          </a:p>
          <a:p>
            <a:pPr lvl="1"/>
            <a:r>
              <a:rPr lang="en-GB" dirty="0" err="1" smtClean="0"/>
              <a:t>Sketchup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You can also include screenshots of your portfolio in Microsoft Word.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0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On your whiteboards:</a:t>
            </a:r>
            <a:r>
              <a:rPr lang="en-GB" dirty="0" smtClean="0"/>
              <a:t> Answer the following question.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What pieces of software have you used for this portfolio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Understand</a:t>
            </a:r>
            <a:r>
              <a:rPr lang="en-GB" dirty="0" smtClean="0"/>
              <a:t> why we use different software for different jobs.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what the purpose of the software used is.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that software was used and for what purpose.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841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the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different pieces of experimentation so far, we have used different pieces of software.</a:t>
            </a:r>
          </a:p>
          <a:p>
            <a:endParaRPr lang="en-GB" dirty="0"/>
          </a:p>
          <a:p>
            <a:r>
              <a:rPr lang="en-GB" dirty="0" smtClean="0"/>
              <a:t>Why didn’t we use Photoshop to make a presentation?</a:t>
            </a:r>
          </a:p>
          <a:p>
            <a:pPr lvl="1"/>
            <a:r>
              <a:rPr lang="en-GB" dirty="0" smtClean="0"/>
              <a:t>Because it wasn’t the correct tool for the job!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LO2 requires you to show </a:t>
            </a:r>
            <a:r>
              <a:rPr lang="en-GB" b="1" dirty="0" smtClean="0"/>
              <a:t>experimentation with software solutions</a:t>
            </a:r>
            <a:r>
              <a:rPr lang="en-GB" dirty="0" smtClean="0"/>
              <a:t>. </a:t>
            </a:r>
          </a:p>
          <a:p>
            <a:endParaRPr lang="en-GB" dirty="0"/>
          </a:p>
          <a:p>
            <a:r>
              <a:rPr lang="en-GB" dirty="0" smtClean="0"/>
              <a:t>Your work doing experimentation with each section so far will include some evidence for this.</a:t>
            </a:r>
          </a:p>
          <a:p>
            <a:endParaRPr lang="en-GB" dirty="0"/>
          </a:p>
          <a:p>
            <a:r>
              <a:rPr lang="en-GB" dirty="0" smtClean="0"/>
              <a:t>However, in order to make it clear that this section is done, we need more, clear evidence of you using different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Provide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piece of software you have used, you will need to provide the following work:</a:t>
            </a:r>
          </a:p>
          <a:p>
            <a:pPr lvl="1"/>
            <a:r>
              <a:rPr lang="en-GB" dirty="0" smtClean="0"/>
              <a:t>The name of the software used.</a:t>
            </a:r>
          </a:p>
          <a:p>
            <a:pPr lvl="1"/>
            <a:r>
              <a:rPr lang="en-GB" dirty="0" smtClean="0"/>
              <a:t>A description of the software used.</a:t>
            </a:r>
          </a:p>
          <a:p>
            <a:pPr lvl="1"/>
            <a:r>
              <a:rPr lang="en-GB" dirty="0" smtClean="0"/>
              <a:t>A clear screenshot showing you using that software (you may already have this in your screenshots).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 above information for any other similar products you have used (even if you don’t have evidence for it in your portfolio).</a:t>
            </a:r>
          </a:p>
        </p:txBody>
      </p:sp>
    </p:spTree>
    <p:extLst>
      <p:ext uri="{BB962C8B-B14F-4D97-AF65-F5344CB8AC3E}">
        <p14:creationId xmlns:p14="http://schemas.microsoft.com/office/powerpoint/2010/main" val="7573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Image Manipulation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your portfolio under the existing </a:t>
            </a:r>
            <a:r>
              <a:rPr lang="en-GB" b="1" dirty="0" smtClean="0"/>
              <a:t>Image Manipulation</a:t>
            </a:r>
            <a:r>
              <a:rPr lang="en-GB" dirty="0" smtClean="0"/>
              <a:t> heading, before your experimentation, you need to add the following:</a:t>
            </a:r>
          </a:p>
          <a:p>
            <a:pPr lvl="1"/>
            <a:r>
              <a:rPr lang="en-GB" dirty="0"/>
              <a:t>The name of the software used</a:t>
            </a:r>
            <a:r>
              <a:rPr lang="en-GB" dirty="0" smtClean="0"/>
              <a:t>. (</a:t>
            </a:r>
            <a:r>
              <a:rPr lang="en-GB" b="1" dirty="0" smtClean="0"/>
              <a:t>Adobe Photoshop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A description of the software used.</a:t>
            </a:r>
          </a:p>
          <a:p>
            <a:pPr lvl="1"/>
            <a:r>
              <a:rPr lang="en-GB" dirty="0"/>
              <a:t>A clear screenshot showing you using that software (you may already have this in your screenshots).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39201"/>
            <a:ext cx="3759200" cy="2035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3" y="4539201"/>
            <a:ext cx="4886818" cy="2035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284" y="4462943"/>
            <a:ext cx="3917659" cy="223147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601440" y="4441132"/>
            <a:ext cx="5045276" cy="22314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Website Authoring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your portfolio under the existing </a:t>
            </a:r>
            <a:r>
              <a:rPr lang="en-GB" b="1" dirty="0" smtClean="0"/>
              <a:t>Website Authoring </a:t>
            </a:r>
            <a:r>
              <a:rPr lang="en-GB" dirty="0" smtClean="0"/>
              <a:t>heading, before your experimentation, you need to add the following:</a:t>
            </a:r>
          </a:p>
          <a:p>
            <a:pPr lvl="1"/>
            <a:r>
              <a:rPr lang="en-GB" dirty="0"/>
              <a:t>The name of </a:t>
            </a:r>
            <a:r>
              <a:rPr lang="en-GB" dirty="0" smtClean="0"/>
              <a:t>both the </a:t>
            </a:r>
            <a:r>
              <a:rPr lang="en-GB" dirty="0"/>
              <a:t>software used</a:t>
            </a:r>
            <a:r>
              <a:rPr lang="en-GB" dirty="0" smtClean="0"/>
              <a:t>. (</a:t>
            </a:r>
            <a:r>
              <a:rPr lang="en-GB" b="1" dirty="0" smtClean="0"/>
              <a:t>Brackets, Microsoft Edge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A description of </a:t>
            </a:r>
            <a:r>
              <a:rPr lang="en-GB" dirty="0" smtClean="0"/>
              <a:t>both the </a:t>
            </a:r>
            <a:r>
              <a:rPr lang="en-GB" dirty="0"/>
              <a:t>software used.</a:t>
            </a:r>
          </a:p>
          <a:p>
            <a:pPr lvl="1"/>
            <a:r>
              <a:rPr lang="en-GB" dirty="0"/>
              <a:t>A clear screenshot showing you using that software (you may already have this in your screenshots).</a:t>
            </a:r>
          </a:p>
          <a:p>
            <a:pPr lvl="1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7" y="3973207"/>
            <a:ext cx="3444984" cy="278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8" y="4497265"/>
            <a:ext cx="7199209" cy="20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3D Modelling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your portfolio under the existing </a:t>
            </a:r>
            <a:r>
              <a:rPr lang="en-GB" b="1" dirty="0" smtClean="0"/>
              <a:t>3D Modelling </a:t>
            </a:r>
            <a:r>
              <a:rPr lang="en-GB" dirty="0" smtClean="0"/>
              <a:t>heading</a:t>
            </a:r>
            <a:r>
              <a:rPr lang="en-GB" dirty="0"/>
              <a:t>, before your experimentation, you need to add the following:</a:t>
            </a:r>
          </a:p>
          <a:p>
            <a:pPr lvl="1"/>
            <a:r>
              <a:rPr lang="en-GB" dirty="0"/>
              <a:t>The name of </a:t>
            </a:r>
            <a:r>
              <a:rPr lang="en-GB" dirty="0" smtClean="0"/>
              <a:t>the </a:t>
            </a:r>
            <a:r>
              <a:rPr lang="en-GB" dirty="0"/>
              <a:t>software used. </a:t>
            </a:r>
            <a:r>
              <a:rPr lang="en-GB" dirty="0" smtClean="0"/>
              <a:t>(</a:t>
            </a:r>
            <a:r>
              <a:rPr lang="en-GB" b="1" dirty="0" smtClean="0"/>
              <a:t>Blender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A description </a:t>
            </a:r>
            <a:r>
              <a:rPr lang="en-GB" dirty="0" smtClean="0"/>
              <a:t>of the </a:t>
            </a:r>
            <a:r>
              <a:rPr lang="en-GB" dirty="0"/>
              <a:t>software used.</a:t>
            </a:r>
          </a:p>
          <a:p>
            <a:pPr lvl="1"/>
            <a:r>
              <a:rPr lang="en-GB" dirty="0"/>
              <a:t>A clear screenshot showing you using that software (you may already have this in your screenshots).</a:t>
            </a:r>
          </a:p>
          <a:p>
            <a:endParaRPr lang="en-GB" dirty="0"/>
          </a:p>
        </p:txBody>
      </p:sp>
      <p:pic>
        <p:nvPicPr>
          <p:cNvPr id="1026" name="Picture 2" descr="Customized Car 3D Blender Model - Creations Feedback - DevForum | Robl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9" y="4154493"/>
            <a:ext cx="4829262" cy="248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C9B70-2031-49BA-B86C-399FF297DB51}"/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openxmlformats.org/package/2006/metadata/core-properties"/>
    <ds:schemaRef ds:uri="http://purl.org/dc/dcmitype/"/>
    <ds:schemaRef ds:uri="080a70f3-2fb6-4775-b740-efdf4c94e8dd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bbd5310-919e-4445-9a45-176bf1ea62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2472</TotalTime>
  <Words>572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Wingdings 2</vt:lpstr>
      <vt:lpstr>Training presentation</vt:lpstr>
      <vt:lpstr>Software Experimentation</vt:lpstr>
      <vt:lpstr>Starter – As you log in</vt:lpstr>
      <vt:lpstr>Learning Outcomes</vt:lpstr>
      <vt:lpstr>Choosing the Software</vt:lpstr>
      <vt:lpstr>Portfolio Evidence</vt:lpstr>
      <vt:lpstr>How to Provide Evidence</vt:lpstr>
      <vt:lpstr>Task 1 – Image Manipulation Evidence</vt:lpstr>
      <vt:lpstr>Task 2 – Website Authoring Evidence</vt:lpstr>
      <vt:lpstr>Task 3 – 3D Modelling Evidence</vt:lpstr>
      <vt:lpstr>Task 4 – Interactive Presentation Evidence</vt:lpstr>
      <vt:lpstr>Task 5 – Other Software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86</cp:revision>
  <dcterms:created xsi:type="dcterms:W3CDTF">2019-08-29T12:39:28Z</dcterms:created>
  <dcterms:modified xsi:type="dcterms:W3CDTF">2022-03-21T13:22:15Z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