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9" r:id="rId6"/>
    <p:sldId id="290" r:id="rId7"/>
    <p:sldId id="294" r:id="rId8"/>
    <p:sldId id="301" r:id="rId9"/>
    <p:sldId id="295" r:id="rId10"/>
    <p:sldId id="296" r:id="rId11"/>
    <p:sldId id="298" r:id="rId12"/>
    <p:sldId id="297" r:id="rId13"/>
    <p:sldId id="300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138" y="12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6682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308278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6024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40114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9750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88944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2000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2000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2000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2000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381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381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07311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734450"/>
            <a:ext cx="10972800" cy="484008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1475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1475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227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dirty="0" smtClean="0"/>
              <a:t> </a:t>
            </a:r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part of your experimentation, did you notice the computers running slower than you would have liked at any point? Is your home computer faster?</a:t>
            </a:r>
          </a:p>
          <a:p>
            <a:endParaRPr lang="en-GB" dirty="0"/>
          </a:p>
          <a:p>
            <a:r>
              <a:rPr lang="en-GB" dirty="0" smtClean="0"/>
              <a:t>When using a specific piece of software, did you find that it might have been easier with different peripherals?</a:t>
            </a:r>
          </a:p>
          <a:p>
            <a:pPr lvl="1"/>
            <a:r>
              <a:rPr lang="en-GB" dirty="0" smtClean="0"/>
              <a:t>Would a graphics tablet or camera help with Photoshop?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4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 – Unused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Add a new heading to your portfolio, </a:t>
            </a:r>
            <a:r>
              <a:rPr lang="en-GB" b="1" dirty="0" smtClean="0"/>
              <a:t>Unused Hardware</a:t>
            </a:r>
            <a:r>
              <a:rPr lang="en-GB" dirty="0" smtClean="0"/>
              <a:t> (</a:t>
            </a:r>
            <a:r>
              <a:rPr lang="en-GB" b="1" dirty="0" smtClean="0"/>
              <a:t>Heading 2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List 5+ pieces of different hardware or peripherals you could have used as part of the experimentation.</a:t>
            </a:r>
          </a:p>
          <a:p>
            <a:pPr lvl="1"/>
            <a:r>
              <a:rPr lang="en-GB" dirty="0" smtClean="0"/>
              <a:t>Try and think of what could be improved about the existing hardware and peripherals.</a:t>
            </a:r>
          </a:p>
          <a:p>
            <a:pPr lvl="1"/>
            <a:r>
              <a:rPr lang="en-GB" dirty="0" smtClean="0"/>
              <a:t>How would you improve the monitor?</a:t>
            </a:r>
          </a:p>
          <a:p>
            <a:pPr lvl="1"/>
            <a:r>
              <a:rPr lang="en-GB" dirty="0" smtClean="0"/>
              <a:t>Would a keyboard with macro buttons help?</a:t>
            </a:r>
          </a:p>
          <a:p>
            <a:pPr lvl="1"/>
            <a:r>
              <a:rPr lang="en-GB" dirty="0" smtClean="0"/>
              <a:t>Would a better CPU help?</a:t>
            </a:r>
          </a:p>
          <a:p>
            <a:pPr lvl="1"/>
            <a:endParaRPr lang="en-GB" dirty="0"/>
          </a:p>
          <a:p>
            <a:r>
              <a:rPr lang="en-GB" dirty="0" smtClean="0"/>
              <a:t>For each of the above, explain how it would have been helpful/better if you’d have been able to use it for your coursework.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As you log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On your whiteboards:</a:t>
            </a:r>
            <a:r>
              <a:rPr lang="en-GB" dirty="0" smtClean="0"/>
              <a:t> Answer the following question.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What pieces of </a:t>
            </a:r>
            <a:r>
              <a:rPr lang="en-GB" dirty="0" smtClean="0"/>
              <a:t>hardware </a:t>
            </a:r>
            <a:r>
              <a:rPr lang="en-GB" dirty="0" smtClean="0"/>
              <a:t>have you used for this portfolio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b="1" dirty="0" smtClean="0"/>
          </a:p>
          <a:p>
            <a:r>
              <a:rPr lang="en-GB" b="1" dirty="0" smtClean="0"/>
              <a:t>Understand</a:t>
            </a:r>
            <a:r>
              <a:rPr lang="en-GB" dirty="0" smtClean="0"/>
              <a:t> why we use different </a:t>
            </a:r>
            <a:r>
              <a:rPr lang="en-GB" dirty="0" smtClean="0"/>
              <a:t>hardware </a:t>
            </a:r>
            <a:r>
              <a:rPr lang="en-GB" dirty="0" smtClean="0"/>
              <a:t>for different jobs.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</a:t>
            </a:r>
            <a:r>
              <a:rPr lang="en-GB" dirty="0" smtClean="0"/>
              <a:t>the different types of peripherals used.</a:t>
            </a:r>
            <a:endParaRPr lang="en-GB" dirty="0" smtClean="0"/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</a:t>
            </a:r>
            <a:r>
              <a:rPr lang="en-GB" dirty="0" smtClean="0"/>
              <a:t>which hardware is best for certain tasks.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841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Evidence of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final bullet point of LO2 explains that you are required to give evidence for the different hardware you have used.</a:t>
            </a:r>
          </a:p>
          <a:p>
            <a:endParaRPr lang="en-GB" dirty="0"/>
          </a:p>
          <a:p>
            <a:r>
              <a:rPr lang="en-GB" dirty="0" smtClean="0"/>
              <a:t>For most (or all) of the experimentation so far, you will have used the school computers.</a:t>
            </a:r>
          </a:p>
          <a:p>
            <a:endParaRPr lang="en-GB" dirty="0"/>
          </a:p>
          <a:p>
            <a:r>
              <a:rPr lang="en-GB" dirty="0" smtClean="0"/>
              <a:t>Each computer in CL3 has the same specifications.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2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School PC – Specifications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Model:</a:t>
            </a:r>
          </a:p>
          <a:p>
            <a:pPr lvl="1"/>
            <a:r>
              <a:rPr lang="en-GB" dirty="0" smtClean="0"/>
              <a:t>Dell </a:t>
            </a:r>
            <a:r>
              <a:rPr lang="en-GB" dirty="0" err="1" smtClean="0"/>
              <a:t>Optiplex</a:t>
            </a:r>
            <a:r>
              <a:rPr lang="en-GB" dirty="0" smtClean="0"/>
              <a:t> 2040 SFF</a:t>
            </a:r>
          </a:p>
          <a:p>
            <a:endParaRPr lang="en-GB" dirty="0"/>
          </a:p>
          <a:p>
            <a:r>
              <a:rPr lang="en-GB" dirty="0" smtClean="0"/>
              <a:t>CPU:</a:t>
            </a:r>
          </a:p>
          <a:p>
            <a:pPr lvl="1"/>
            <a:r>
              <a:rPr lang="en-GB" dirty="0" smtClean="0"/>
              <a:t>Intel Core i5-6500 @ 3.20GHz</a:t>
            </a:r>
            <a:endParaRPr lang="en-GB" dirty="0"/>
          </a:p>
          <a:p>
            <a:r>
              <a:rPr lang="en-GB" dirty="0" smtClean="0"/>
              <a:t>RAM:</a:t>
            </a:r>
          </a:p>
          <a:p>
            <a:pPr lvl="1"/>
            <a:r>
              <a:rPr lang="en-GB" dirty="0" smtClean="0"/>
              <a:t>16GB Dual Channel DDR3L @ 1600MHz</a:t>
            </a:r>
            <a:endParaRPr lang="en-GB" dirty="0"/>
          </a:p>
          <a:p>
            <a:r>
              <a:rPr lang="en-GB" dirty="0" smtClean="0"/>
              <a:t>Graphics:</a:t>
            </a:r>
          </a:p>
          <a:p>
            <a:pPr lvl="1"/>
            <a:r>
              <a:rPr lang="en-GB" dirty="0" smtClean="0"/>
              <a:t>Intel HD Graphics 530</a:t>
            </a:r>
            <a:endParaRPr lang="en-GB" dirty="0"/>
          </a:p>
          <a:p>
            <a:r>
              <a:rPr lang="en-GB" dirty="0" smtClean="0"/>
              <a:t>Storage:</a:t>
            </a:r>
          </a:p>
          <a:p>
            <a:pPr lvl="1"/>
            <a:r>
              <a:rPr lang="en-GB" dirty="0" smtClean="0"/>
              <a:t>256GB SSD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1 - School PC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Add a new heading to your portfolio </a:t>
            </a:r>
            <a:r>
              <a:rPr lang="en-GB" b="1" dirty="0" smtClean="0"/>
              <a:t>Hardware Experimentation</a:t>
            </a:r>
            <a:r>
              <a:rPr lang="en-GB" dirty="0" smtClean="0"/>
              <a:t> (</a:t>
            </a:r>
            <a:r>
              <a:rPr lang="en-GB" b="1" dirty="0" smtClean="0"/>
              <a:t>Heading 1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Add another heading, </a:t>
            </a:r>
            <a:r>
              <a:rPr lang="en-GB" b="1" dirty="0" smtClean="0"/>
              <a:t>School PC</a:t>
            </a:r>
            <a:r>
              <a:rPr lang="en-GB" dirty="0" smtClean="0"/>
              <a:t> (</a:t>
            </a:r>
            <a:r>
              <a:rPr lang="en-GB" b="1" dirty="0" smtClean="0"/>
              <a:t>Heading 2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Using the CPU-Z software found on the Files tab of your Team, take a screenshot of the specs for the school computers. Paste this screenshot below the </a:t>
            </a:r>
            <a:r>
              <a:rPr lang="en-GB" b="1" dirty="0" smtClean="0"/>
              <a:t>School PC</a:t>
            </a:r>
            <a:r>
              <a:rPr lang="en-GB" dirty="0" smtClean="0"/>
              <a:t> heading.</a:t>
            </a:r>
          </a:p>
          <a:p>
            <a:endParaRPr lang="en-GB" dirty="0"/>
          </a:p>
          <a:p>
            <a:r>
              <a:rPr lang="en-GB" dirty="0" smtClean="0"/>
              <a:t>In a couple of sentences, explain why you used this hardware at school and explain any problems you had with the school PC.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1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Phone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 new heading to your portfolio </a:t>
            </a:r>
            <a:r>
              <a:rPr lang="en-GB" b="1" dirty="0" smtClean="0"/>
              <a:t>Personal Phone</a:t>
            </a:r>
            <a:r>
              <a:rPr lang="en-GB" dirty="0" smtClean="0"/>
              <a:t> (</a:t>
            </a:r>
            <a:r>
              <a:rPr lang="en-GB" b="1" dirty="0" smtClean="0"/>
              <a:t>Heading 2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Write down the make and model of your phone, e.g. </a:t>
            </a:r>
            <a:r>
              <a:rPr lang="en-GB" b="1" dirty="0" smtClean="0"/>
              <a:t>OnePlus 7Pro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Using the internet, get a screenshot of the specifications for your phone, try and include the CPU, GPU, RAM and Operating System.</a:t>
            </a:r>
          </a:p>
          <a:p>
            <a:endParaRPr lang="en-GB" dirty="0"/>
          </a:p>
          <a:p>
            <a:r>
              <a:rPr lang="en-GB" dirty="0" smtClean="0"/>
              <a:t>Explain what experimentation you used for phone for as part of the coursework. If you didn’t use your phone at all, explain why you didn’t use it.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44" y="2231952"/>
            <a:ext cx="5305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Peripherals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Peripherals are any of the devices you connect to a computer to allow it to input and/or output data.</a:t>
            </a:r>
          </a:p>
          <a:p>
            <a:endParaRPr lang="en-GB" dirty="0"/>
          </a:p>
          <a:p>
            <a:r>
              <a:rPr lang="en-GB" dirty="0" smtClean="0"/>
              <a:t>For example, you have all used a mouse, keyboard and monitor with the school computers.</a:t>
            </a:r>
          </a:p>
          <a:p>
            <a:endParaRPr lang="en-GB" dirty="0"/>
          </a:p>
          <a:p>
            <a:r>
              <a:rPr lang="en-GB" dirty="0" smtClean="0"/>
              <a:t>Try and think of any other devices you use connected to your home computers.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7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3 - Peripherals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Add a new heading to your portfolio, </a:t>
            </a:r>
            <a:r>
              <a:rPr lang="en-GB" b="1" dirty="0" smtClean="0"/>
              <a:t>Peripherals</a:t>
            </a:r>
            <a:r>
              <a:rPr lang="en-GB" dirty="0" smtClean="0"/>
              <a:t>, (</a:t>
            </a:r>
            <a:r>
              <a:rPr lang="en-GB" b="1" dirty="0" smtClean="0"/>
              <a:t>Heading 2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List each of the peripherals you have used as part of experimentation, e.g.</a:t>
            </a:r>
          </a:p>
          <a:p>
            <a:pPr lvl="1"/>
            <a:r>
              <a:rPr lang="en-GB" dirty="0" smtClean="0"/>
              <a:t>Mouse</a:t>
            </a:r>
          </a:p>
          <a:p>
            <a:pPr lvl="1"/>
            <a:r>
              <a:rPr lang="en-GB" dirty="0" smtClean="0"/>
              <a:t>Keyboard</a:t>
            </a:r>
          </a:p>
          <a:p>
            <a:pPr lvl="1"/>
            <a:r>
              <a:rPr lang="en-GB" dirty="0" smtClean="0"/>
              <a:t>Monitor</a:t>
            </a:r>
          </a:p>
          <a:p>
            <a:pPr lvl="1"/>
            <a:r>
              <a:rPr lang="en-GB" dirty="0" smtClean="0"/>
              <a:t>Speaker/Headphones</a:t>
            </a:r>
          </a:p>
          <a:p>
            <a:pPr lvl="1"/>
            <a:endParaRPr lang="en-GB" dirty="0"/>
          </a:p>
          <a:p>
            <a:r>
              <a:rPr lang="en-GB" dirty="0" smtClean="0"/>
              <a:t>For each peripheral, explain what it does and why you used it (even if it is a little obvious!)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517ADA-9FCD-4B26-AA40-FA7EE455570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80a70f3-2fb6-4775-b740-efdf4c94e8dd"/>
    <ds:schemaRef ds:uri="7bbd5310-919e-4445-9a45-176bf1ea620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832133E-1049-43A3-A046-E6A4C56EE4B2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4004</TotalTime>
  <Words>603</Words>
  <Application>Microsoft Office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Georgia</vt:lpstr>
      <vt:lpstr>Wingdings 2</vt:lpstr>
      <vt:lpstr>Training presentation</vt:lpstr>
      <vt:lpstr>Hardware Experimentation</vt:lpstr>
      <vt:lpstr>Starter – As you log in</vt:lpstr>
      <vt:lpstr>Learning Outcomes</vt:lpstr>
      <vt:lpstr>Evidence of Hardware</vt:lpstr>
      <vt:lpstr>School PC – Specifications</vt:lpstr>
      <vt:lpstr>Task 1 - School PC Hardware</vt:lpstr>
      <vt:lpstr>Task 2 – Phone Hardware</vt:lpstr>
      <vt:lpstr>Peripherals</vt:lpstr>
      <vt:lpstr>Task 3 - Peripherals</vt:lpstr>
      <vt:lpstr>Other Hardware</vt:lpstr>
      <vt:lpstr>Task 4 – Unused Hardware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93</cp:revision>
  <dcterms:created xsi:type="dcterms:W3CDTF">2019-08-29T12:39:28Z</dcterms:created>
  <dcterms:modified xsi:type="dcterms:W3CDTF">2022-03-22T15:00:41Z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