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257" r:id="rId5"/>
    <p:sldId id="279" r:id="rId6"/>
    <p:sldId id="292" r:id="rId7"/>
    <p:sldId id="287" r:id="rId8"/>
    <p:sldId id="288" r:id="rId9"/>
    <p:sldId id="289" r:id="rId10"/>
    <p:sldId id="293" r:id="rId11"/>
    <p:sldId id="290" r:id="rId12"/>
    <p:sldId id="286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1" y="366820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-1" y="308278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5" y="360248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599" y="440114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3" y="497505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6" y="588944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6" y="-2000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6" y="-2000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2" y="-2000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29" y="-2000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7" y="381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298" y="381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862691"/>
            <a:ext cx="10972800" cy="745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45210"/>
            <a:ext cx="10972800" cy="472932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6973" y="-1475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42041" y="-1475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6" y="2273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Manipulation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Media</a:t>
            </a:r>
          </a:p>
          <a:p>
            <a:endParaRPr lang="en-US" dirty="0"/>
          </a:p>
          <a:p>
            <a:r>
              <a:rPr lang="en-US" dirty="0" smtClean="0"/>
              <a:t>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 – Text Tutorial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have been given a tutorial to produce a simple text-based logo.</a:t>
            </a:r>
          </a:p>
          <a:p>
            <a:endParaRPr lang="en-GB" dirty="0"/>
          </a:p>
          <a:p>
            <a:r>
              <a:rPr lang="en-GB" dirty="0" smtClean="0"/>
              <a:t>Follow this tutorial, choosing your own text, font and colours.</a:t>
            </a:r>
          </a:p>
          <a:p>
            <a:endParaRPr lang="en-GB" dirty="0"/>
          </a:p>
          <a:p>
            <a:r>
              <a:rPr lang="en-GB" dirty="0" smtClean="0"/>
              <a:t>Screenshot any major changes and tools you use for use in the portfolio, as you did with the previous task.</a:t>
            </a:r>
          </a:p>
          <a:p>
            <a:endParaRPr lang="en-GB" dirty="0"/>
          </a:p>
          <a:p>
            <a:r>
              <a:rPr lang="en-GB" dirty="0" smtClean="0"/>
              <a:t>In your portfolio, explain what you would change about the final product and how you might </a:t>
            </a:r>
            <a:r>
              <a:rPr lang="en-GB" smtClean="0"/>
              <a:t>do that.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60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 – 5 Minutes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GB" b="1" dirty="0" smtClean="0"/>
              <a:t>Write down the following on your whiteboards:</a:t>
            </a:r>
          </a:p>
          <a:p>
            <a:endParaRPr lang="en-GB" dirty="0"/>
          </a:p>
          <a:p>
            <a:r>
              <a:rPr lang="en-GB" dirty="0" smtClean="0"/>
              <a:t>Give one potential negative effect of editing pictures.</a:t>
            </a:r>
          </a:p>
          <a:p>
            <a:endParaRPr lang="en-GB" dirty="0"/>
          </a:p>
          <a:p>
            <a:r>
              <a:rPr lang="en-GB" dirty="0" smtClean="0"/>
              <a:t>Give one potential positive effect of editing pictures.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9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Understand</a:t>
            </a:r>
            <a:r>
              <a:rPr lang="en-GB" dirty="0" smtClean="0"/>
              <a:t> what is meant by the term “image manipulation”.</a:t>
            </a:r>
          </a:p>
          <a:p>
            <a:endParaRPr lang="en-GB" b="1" dirty="0"/>
          </a:p>
          <a:p>
            <a:r>
              <a:rPr lang="en-GB" b="1" dirty="0" smtClean="0"/>
              <a:t>Describe</a:t>
            </a:r>
            <a:r>
              <a:rPr lang="en-GB" dirty="0" smtClean="0"/>
              <a:t> in practice how to do basic image manipulation.</a:t>
            </a:r>
          </a:p>
          <a:p>
            <a:endParaRPr lang="en-GB" b="1" dirty="0"/>
          </a:p>
          <a:p>
            <a:r>
              <a:rPr lang="en-GB" b="1" dirty="0" smtClean="0"/>
              <a:t>Understand</a:t>
            </a:r>
            <a:r>
              <a:rPr lang="en-GB" dirty="0" smtClean="0"/>
              <a:t> the term “image manipulation”.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9511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Manipulation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Image manipulation is the process of changing and modifying an image or images to produce an altered image.</a:t>
            </a:r>
          </a:p>
          <a:p>
            <a:endParaRPr lang="en-GB" dirty="0"/>
          </a:p>
          <a:p>
            <a:r>
              <a:rPr lang="en-GB" dirty="0" smtClean="0"/>
              <a:t>This can be used for:</a:t>
            </a:r>
          </a:p>
          <a:p>
            <a:pPr lvl="1"/>
            <a:r>
              <a:rPr lang="en-GB" dirty="0" smtClean="0"/>
              <a:t>Removing unwanted elements from an image</a:t>
            </a:r>
          </a:p>
          <a:p>
            <a:pPr lvl="1"/>
            <a:r>
              <a:rPr lang="en-GB" dirty="0" smtClean="0"/>
              <a:t>Adding elements to an image</a:t>
            </a:r>
          </a:p>
          <a:p>
            <a:pPr lvl="1"/>
            <a:r>
              <a:rPr lang="en-GB" dirty="0" smtClean="0"/>
              <a:t>Altering the colour etc.</a:t>
            </a:r>
          </a:p>
          <a:p>
            <a:pPr lvl="1"/>
            <a:r>
              <a:rPr lang="en-GB" dirty="0" smtClean="0"/>
              <a:t>Creating an entirely new asset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5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Manipulation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several tools available for image manipulation, both free and premium.</a:t>
            </a:r>
          </a:p>
          <a:p>
            <a:endParaRPr lang="en-GB" dirty="0"/>
          </a:p>
          <a:p>
            <a:r>
              <a:rPr lang="en-GB" dirty="0" smtClean="0"/>
              <a:t>The most common examples are:</a:t>
            </a:r>
          </a:p>
          <a:p>
            <a:pPr lvl="1"/>
            <a:r>
              <a:rPr lang="en-GB" dirty="0" smtClean="0"/>
              <a:t>Adobe Photoshop (Premium)</a:t>
            </a:r>
          </a:p>
          <a:p>
            <a:pPr lvl="1"/>
            <a:r>
              <a:rPr lang="en-GB" dirty="0" smtClean="0"/>
              <a:t>G.I.M.P (Free)</a:t>
            </a:r>
          </a:p>
          <a:p>
            <a:pPr lvl="1"/>
            <a:r>
              <a:rPr lang="en-GB" dirty="0" smtClean="0"/>
              <a:t>Paint.NET (Free)</a:t>
            </a:r>
          </a:p>
          <a:p>
            <a:pPr lvl="1"/>
            <a:endParaRPr lang="en-GB" dirty="0"/>
          </a:p>
          <a:p>
            <a:r>
              <a:rPr lang="en-GB" dirty="0" smtClean="0"/>
              <a:t>What else might someone use to edit a picture?</a:t>
            </a:r>
          </a:p>
          <a:p>
            <a:pPr lvl="1"/>
            <a:r>
              <a:rPr lang="en-GB" dirty="0" smtClean="0"/>
              <a:t>Instagram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28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Photoshop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steps given to you will be to for the use of Adobe Photoshop.</a:t>
            </a:r>
          </a:p>
          <a:p>
            <a:endParaRPr lang="en-GB" dirty="0"/>
          </a:p>
          <a:p>
            <a:r>
              <a:rPr lang="en-GB" dirty="0" smtClean="0"/>
              <a:t>Some of the skills will apply to other software, however you will find that icons are in different locations and keyboard shortcuts may act differently.</a:t>
            </a:r>
          </a:p>
          <a:p>
            <a:endParaRPr lang="en-GB" dirty="0"/>
          </a:p>
          <a:p>
            <a:r>
              <a:rPr lang="en-GB" dirty="0" smtClean="0"/>
              <a:t>The school computers have Adobe Photoshop installed.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17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Portfolio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Create a new heading in your portfolio titled </a:t>
            </a:r>
            <a:r>
              <a:rPr lang="en-GB" b="1" dirty="0" smtClean="0"/>
              <a:t>Editing Images (Heading 1)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List the different tools you can use to edit images, including:</a:t>
            </a:r>
          </a:p>
          <a:p>
            <a:pPr lvl="1"/>
            <a:r>
              <a:rPr lang="en-GB" dirty="0" smtClean="0"/>
              <a:t>Adobe Photoshop</a:t>
            </a:r>
          </a:p>
          <a:p>
            <a:pPr lvl="1"/>
            <a:r>
              <a:rPr lang="en-GB" dirty="0" smtClean="0"/>
              <a:t>G.I.M.P</a:t>
            </a:r>
          </a:p>
          <a:p>
            <a:pPr lvl="1"/>
            <a:r>
              <a:rPr lang="en-GB" dirty="0" smtClean="0"/>
              <a:t>Paint.NET</a:t>
            </a:r>
          </a:p>
          <a:p>
            <a:pPr lvl="1"/>
            <a:r>
              <a:rPr lang="en-GB" dirty="0" smtClean="0"/>
              <a:t>Instagram/other social media</a:t>
            </a:r>
          </a:p>
          <a:p>
            <a:pPr lvl="1"/>
            <a:endParaRPr lang="en-GB" dirty="0"/>
          </a:p>
          <a:p>
            <a:r>
              <a:rPr lang="en-GB" dirty="0" smtClean="0"/>
              <a:t>For each one, explain what it is and how it is different to the others. E.g. Photoshop is paid for, the others are free.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21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Photoshop –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demonstration will cover the basics of using Photoshop for doing minor manipulations.</a:t>
            </a:r>
          </a:p>
          <a:p>
            <a:endParaRPr lang="en-GB" dirty="0"/>
          </a:p>
          <a:p>
            <a:r>
              <a:rPr lang="en-GB" dirty="0" smtClean="0"/>
              <a:t>All of the steps followed can be found the in the tutorial.</a:t>
            </a:r>
          </a:p>
          <a:p>
            <a:endParaRPr lang="en-GB" dirty="0"/>
          </a:p>
          <a:p>
            <a:r>
              <a:rPr lang="en-GB" dirty="0" smtClean="0"/>
              <a:t>Other tutorials can be found online that explain the use of other tools in Photoshop.</a:t>
            </a:r>
          </a:p>
          <a:p>
            <a:endParaRPr lang="en-GB" dirty="0"/>
          </a:p>
          <a:p>
            <a:r>
              <a:rPr lang="en-GB" dirty="0" smtClean="0"/>
              <a:t>The purpose of LO2 is for you to research and experiment with the tools.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86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– Follow the Tutorial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635916" cy="432511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Using the tutorial as a guide, produce your own edited image.</a:t>
            </a:r>
          </a:p>
          <a:p>
            <a:endParaRPr lang="en-GB" dirty="0"/>
          </a:p>
          <a:p>
            <a:pPr lvl="1"/>
            <a:r>
              <a:rPr lang="en-GB" dirty="0" smtClean="0"/>
              <a:t>Take a screenshot of the original image and the image after each edit you make (no matter how small).</a:t>
            </a:r>
          </a:p>
          <a:p>
            <a:endParaRPr lang="en-GB" dirty="0"/>
          </a:p>
          <a:p>
            <a:pPr lvl="1"/>
            <a:r>
              <a:rPr lang="en-GB" dirty="0" smtClean="0"/>
              <a:t>Take a screenshot of each tool you use and put it with the screenshot of that edit. (E.g. a screenshot of the crop tool and a screenshot of the cropped image).</a:t>
            </a:r>
          </a:p>
          <a:p>
            <a:endParaRPr lang="en-GB" dirty="0"/>
          </a:p>
          <a:p>
            <a:pPr lvl="1"/>
            <a:r>
              <a:rPr lang="en-GB" dirty="0" smtClean="0"/>
              <a:t>Explain what the tool does and why you used it on the image.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6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279fda-7dd0-4adc-b8c4-c2c105cc9cb1" xsi:nil="true"/>
    <lcf76f155ced4ddcb4097134ff3c332f xmlns="d6907449-af5f-4ae7-8fbd-83d93334ec7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BB6CB36E18F45B62562FE7B4DA56E" ma:contentTypeVersion="15" ma:contentTypeDescription="Create a new document." ma:contentTypeScope="" ma:versionID="55d364c79cdf8e1ca4d0d760678f7a4c">
  <xsd:schema xmlns:xsd="http://www.w3.org/2001/XMLSchema" xmlns:xs="http://www.w3.org/2001/XMLSchema" xmlns:p="http://schemas.microsoft.com/office/2006/metadata/properties" xmlns:ns2="d6907449-af5f-4ae7-8fbd-83d93334ec72" xmlns:ns3="10279fda-7dd0-4adc-b8c4-c2c105cc9cb1" targetNamespace="http://schemas.microsoft.com/office/2006/metadata/properties" ma:root="true" ma:fieldsID="34c1c2944482cbceaec0c8d1554c245b" ns2:_="" ns3:_="">
    <xsd:import namespace="d6907449-af5f-4ae7-8fbd-83d93334ec72"/>
    <xsd:import namespace="10279fda-7dd0-4adc-b8c4-c2c105cc9c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07449-af5f-4ae7-8fbd-83d93334e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6b8feb0-8561-4fad-a5fd-d262bdf910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79fda-7dd0-4adc-b8c4-c2c105cc9cb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e1c32eb-8732-4919-9732-389535388650}" ma:internalName="TaxCatchAll" ma:showField="CatchAllData" ma:web="10279fda-7dd0-4adc-b8c4-c2c105cc9c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517ADA-9FCD-4B26-AA40-FA7EE4555702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080a70f3-2fb6-4775-b740-efdf4c94e8dd"/>
    <ds:schemaRef ds:uri="7bbd5310-919e-4445-9a45-176bf1ea620a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14EC016-2528-4C0C-B8AA-8380889549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38778F-2CEC-41BC-A6C6-552E68F69631}"/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2362</TotalTime>
  <Words>503</Words>
  <Application>Microsoft Office PowerPoint</Application>
  <PresentationFormat>Widescreen</PresentationFormat>
  <Paragraphs>77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Georgia</vt:lpstr>
      <vt:lpstr>Wingdings 2</vt:lpstr>
      <vt:lpstr>Training presentation</vt:lpstr>
      <vt:lpstr>Image Manipulation Basics</vt:lpstr>
      <vt:lpstr>Starter – 5 Minutes</vt:lpstr>
      <vt:lpstr>Learning Outcomes</vt:lpstr>
      <vt:lpstr>Image Manipulation</vt:lpstr>
      <vt:lpstr>Image Manipulation Tools</vt:lpstr>
      <vt:lpstr>Using Photoshop</vt:lpstr>
      <vt:lpstr>Portfolio Setup</vt:lpstr>
      <vt:lpstr>Photoshop – Demo</vt:lpstr>
      <vt:lpstr>Task 1 – Follow the Tutorial</vt:lpstr>
      <vt:lpstr>Task 2 – Text Tutorial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TITLE</dc:title>
  <dc:creator>Stephen Tomkins</dc:creator>
  <cp:lastModifiedBy>Stephen Tomkins</cp:lastModifiedBy>
  <cp:revision>78</cp:revision>
  <dcterms:created xsi:type="dcterms:W3CDTF">2019-08-29T12:39:28Z</dcterms:created>
  <dcterms:modified xsi:type="dcterms:W3CDTF">2022-02-04T08:26:30Z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0x010100A6CBB6CB36E18F45B62562FE7B4DA56E</vt:lpwstr>
  </property>
</Properties>
</file>