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2"/>
  </p:notesMasterIdLst>
  <p:handoutMasterIdLst>
    <p:handoutMasterId r:id="rId13"/>
  </p:handoutMasterIdLst>
  <p:sldIdLst>
    <p:sldId id="257" r:id="rId5"/>
    <p:sldId id="279" r:id="rId6"/>
    <p:sldId id="290" r:id="rId7"/>
    <p:sldId id="288" r:id="rId8"/>
    <p:sldId id="289" r:id="rId9"/>
    <p:sldId id="287"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7A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9911" autoAdjust="0"/>
  </p:normalViewPr>
  <p:slideViewPr>
    <p:cSldViewPr snapToGrid="0">
      <p:cViewPr varScale="1">
        <p:scale>
          <a:sx n="60" d="100"/>
          <a:sy n="60" d="100"/>
        </p:scale>
        <p:origin x="72" y="1290"/>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6" d="100"/>
          <a:sy n="76" d="100"/>
        </p:scale>
        <p:origin x="253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11/16/2021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dirty="0"/>
          </a:p>
        </p:txBody>
      </p:sp>
    </p:spTree>
    <p:extLst>
      <p:ext uri="{BB962C8B-B14F-4D97-AF65-F5344CB8AC3E}">
        <p14:creationId xmlns:p14="http://schemas.microsoft.com/office/powerpoint/2010/main" val="2147974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2389009"/>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7265116" y="4205288"/>
            <a:ext cx="1727200" cy="457200"/>
          </a:xfrm>
        </p:spPr>
        <p:txBody>
          <a:bodyPr/>
          <a:lstStyle>
            <a:lvl1pPr>
              <a:defRPr>
                <a:solidFill>
                  <a:schemeClr val="accent2">
                    <a:lumMod val="75000"/>
                  </a:schemeClr>
                </a:solidFill>
              </a:defRPr>
            </a:lvl1pPr>
          </a:lstStyle>
          <a:p>
            <a:r>
              <a:rPr lang="en-US"/>
              <a:t>Add a footer</a:t>
            </a:r>
            <a:endParaRPr lang="en-US" dirty="0"/>
          </a:p>
        </p:txBody>
      </p:sp>
      <p:sp>
        <p:nvSpPr>
          <p:cNvPr id="28" name="Date Placeholder 27"/>
          <p:cNvSpPr>
            <a:spLocks noGrp="1"/>
          </p:cNvSpPr>
          <p:nvPr>
            <p:ph type="dt" sz="half" idx="10"/>
          </p:nvPr>
        </p:nvSpPr>
        <p:spPr>
          <a:xfrm>
            <a:off x="9043832" y="4206240"/>
            <a:ext cx="1280160" cy="457200"/>
          </a:xfrm>
        </p:spPr>
        <p:txBody>
          <a:bodyPr/>
          <a:lstStyle>
            <a:lvl1pPr>
              <a:defRPr>
                <a:solidFill>
                  <a:schemeClr val="accent2">
                    <a:lumMod val="75000"/>
                  </a:schemeClr>
                </a:solidFill>
              </a:defRPr>
            </a:lvl1pPr>
          </a:lstStyle>
          <a:p>
            <a:fld id="{4E708F12-96AD-4ED4-8132-A78F5E42C1F5}" type="datetime1">
              <a:rPr lang="en-US" smtClean="0"/>
              <a:pPr/>
              <a:t>11/16/2021</a:t>
            </a:fld>
            <a:endParaRPr lang="en-US" dirty="0"/>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lvl1pPr>
              <a:defRPr/>
            </a:lvl1pPr>
            <a:lvl5pPr>
              <a:defRPr/>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7FA170-8299-44AD-AEEF-FC686C3D7804}" type="datetime1">
              <a:rPr lang="en-US" smtClean="0"/>
              <a:t>11/16/2021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a:lstStyle>
            <a:lvl1pPr>
              <a:defRPr/>
            </a:lvl1pPr>
          </a:lstStyle>
          <a:p>
            <a:r>
              <a:rPr kumimoji="0" lang="en-US"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a:lstStyle>
            <a:lvl5pPr>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231763A-68EC-4ECD-9620-D9FE9CDDD622}" type="datetime1">
              <a:rPr lang="en-US" smtClean="0"/>
              <a:t>11/16/2021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a:lvl1pPr>
            <a:lvl5pPr>
              <a:defRPr/>
            </a:lvl5pPr>
            <a:lvl6pPr>
              <a:defRPr/>
            </a:lvl6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B98BEDD-6160-49BB-B372-861DE7DE9BA5}" type="datetime1">
              <a:rPr lang="en-US" smtClean="0"/>
              <a:t>11/16/2021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AE819F-B7FD-4B29-8F66-9E318144BC2A}" type="datetime1">
              <a:rPr lang="en-US" smtClean="0"/>
              <a:t>11/16/2021</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D4CA159C-B6E0-4F10-9F4A-2FA57003B139}" type="datetime1">
              <a:rPr lang="en-US" smtClean="0"/>
              <a:t>11/16/2021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28" name="Footer Placeholder 27"/>
          <p:cNvSpPr>
            <a:spLocks noGrp="1"/>
          </p:cNvSpPr>
          <p:nvPr>
            <p:ph type="ftr" sz="quarter" idx="12"/>
          </p:nvPr>
        </p:nvSpPr>
        <p:spPr/>
        <p:txBody>
          <a:bodyPr rtlCol="0"/>
          <a:lstStyle/>
          <a:p>
            <a:r>
              <a:rPr lang="en-US" dirty="0"/>
              <a:t>Add a footer</a:t>
            </a:r>
          </a:p>
        </p:txBody>
      </p:sp>
      <p:sp>
        <p:nvSpPr>
          <p:cNvPr id="26" name="Date Placeholder 25"/>
          <p:cNvSpPr>
            <a:spLocks noGrp="1"/>
          </p:cNvSpPr>
          <p:nvPr>
            <p:ph type="dt" sz="half" idx="10"/>
          </p:nvPr>
        </p:nvSpPr>
        <p:spPr/>
        <p:txBody>
          <a:bodyPr rtlCol="0"/>
          <a:lstStyle/>
          <a:p>
            <a:fld id="{8170CBBB-D1D1-4386-A5E9-07F3477B78F3}" type="datetime1">
              <a:rPr lang="en-US" smtClean="0"/>
              <a:t>11/16/2021</a:t>
            </a:fld>
            <a:endParaRPr lang="en-US" dirty="0"/>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4" name="Footer Placeholder 3"/>
          <p:cNvSpPr>
            <a:spLocks noGrp="1"/>
          </p:cNvSpPr>
          <p:nvPr>
            <p:ph type="ftr" sz="quarter" idx="11"/>
          </p:nvPr>
        </p:nvSpPr>
        <p:spPr>
          <a:xfrm>
            <a:off x="7010400" y="612648"/>
            <a:ext cx="1767840" cy="457200"/>
          </a:xfrm>
        </p:spPr>
        <p:txBody>
          <a:bodyPr/>
          <a:lstStyle/>
          <a:p>
            <a:r>
              <a:rPr lang="en-US" dirty="0"/>
              <a:t>Add a footer</a:t>
            </a:r>
          </a:p>
        </p:txBody>
      </p:sp>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11/16/2021</a:t>
            </a:fld>
            <a:endParaRPr lang="en-US" dirty="0"/>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B9234BD7-6953-492C-921B-E68B2D7F14C8}" type="datetime1">
              <a:rPr lang="en-US" smtClean="0"/>
              <a:t>11/16/2021</a:t>
            </a:fld>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anchor="b"/>
          <a:lstStyle>
            <a:lvl1pPr algn="l">
              <a:buNone/>
              <a:defRPr sz="1800" b="1"/>
            </a:lvl1pPr>
          </a:lstStyle>
          <a:p>
            <a:r>
              <a:rPr kumimoji="0" lang="en-US" dirty="0"/>
              <a:t>Edit Master title style</a:t>
            </a:r>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5A17D9B-D4D3-4E23-88DF-2E354FA43196}" type="datetime1">
              <a:rPr lang="en-US" smtClean="0"/>
              <a:t>11/16/2021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41F67C5-D04E-4576-B61C-12ABA14BBD6C}" type="datetime1">
              <a:rPr lang="en-US" smtClean="0"/>
              <a:t>11/16/2021</a:t>
            </a:fld>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0"/>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Rectangle 28"/>
          <p:cNvSpPr/>
          <p:nvPr/>
        </p:nvSpPr>
        <p:spPr>
          <a:xfrm>
            <a:off x="-2" y="0"/>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0" name="Rectangle 29"/>
          <p:cNvSpPr/>
          <p:nvPr/>
        </p:nvSpPr>
        <p:spPr>
          <a:xfrm>
            <a:off x="-1" y="308278"/>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1" name="Rectangle 30"/>
          <p:cNvSpPr/>
          <p:nvPr/>
        </p:nvSpPr>
        <p:spPr>
          <a:xfrm flipV="1">
            <a:off x="7213575" y="360248"/>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flipV="1">
            <a:off x="7213599" y="440114"/>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3" name="Rounded Rectangle 32"/>
          <p:cNvSpPr/>
          <p:nvPr/>
        </p:nvSpPr>
        <p:spPr bwMode="white">
          <a:xfrm>
            <a:off x="7209783" y="497505"/>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34" name="Rounded Rectangle 33"/>
          <p:cNvSpPr/>
          <p:nvPr/>
        </p:nvSpPr>
        <p:spPr bwMode="white">
          <a:xfrm>
            <a:off x="9831526" y="588944"/>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5" name="Rectangle 34"/>
          <p:cNvSpPr/>
          <p:nvPr/>
        </p:nvSpPr>
        <p:spPr bwMode="invGray">
          <a:xfrm>
            <a:off x="12113286" y="-2000"/>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6" y="-2000"/>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2" y="-2000"/>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8" name="Rectangle 37"/>
          <p:cNvSpPr/>
          <p:nvPr/>
        </p:nvSpPr>
        <p:spPr bwMode="invGray">
          <a:xfrm>
            <a:off x="11967229" y="-2000"/>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9" name="Rectangle 38"/>
          <p:cNvSpPr/>
          <p:nvPr/>
        </p:nvSpPr>
        <p:spPr bwMode="invGray">
          <a:xfrm>
            <a:off x="11887567" y="381"/>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0" name="Rectangle 39"/>
          <p:cNvSpPr/>
          <p:nvPr/>
        </p:nvSpPr>
        <p:spPr bwMode="invGray">
          <a:xfrm>
            <a:off x="11831298" y="381"/>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609600" y="821904"/>
            <a:ext cx="10972800" cy="745348"/>
          </a:xfrm>
          <a:prstGeom prst="rect">
            <a:avLst/>
          </a:prstGeom>
        </p:spPr>
        <p:txBody>
          <a:bodyPr vert="horz" anchor="ctr">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609600" y="1864219"/>
            <a:ext cx="10972800" cy="4710317"/>
          </a:xfrm>
          <a:prstGeom prst="rect">
            <a:avLst/>
          </a:prstGeom>
        </p:spPr>
        <p:txBody>
          <a:bodyPr vert="horz">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3"/>
          </p:nvPr>
        </p:nvSpPr>
        <p:spPr>
          <a:xfrm>
            <a:off x="6876973" y="-14758"/>
            <a:ext cx="1767840" cy="457200"/>
          </a:xfrm>
          <a:prstGeom prst="rect">
            <a:avLst/>
          </a:prstGeom>
        </p:spPr>
        <p:txBody>
          <a:bodyPr vert="horz"/>
          <a:lstStyle>
            <a:lvl1pPr algn="r" eaLnBrk="1" latinLnBrk="0" hangingPunct="1">
              <a:defRPr kumimoji="0" sz="1100">
                <a:solidFill>
                  <a:schemeClr val="accent2">
                    <a:lumMod val="75000"/>
                  </a:schemeClr>
                </a:solidFill>
              </a:defRPr>
            </a:lvl1pPr>
          </a:lstStyle>
          <a:p>
            <a:r>
              <a:rPr lang="en-US"/>
              <a:t>Add a footer</a:t>
            </a:r>
            <a:endParaRPr lang="en-US" dirty="0"/>
          </a:p>
        </p:txBody>
      </p:sp>
      <p:sp>
        <p:nvSpPr>
          <p:cNvPr id="14" name="Date Placeholder 13"/>
          <p:cNvSpPr>
            <a:spLocks noGrp="1"/>
          </p:cNvSpPr>
          <p:nvPr>
            <p:ph type="dt" sz="half" idx="2"/>
          </p:nvPr>
        </p:nvSpPr>
        <p:spPr>
          <a:xfrm>
            <a:off x="8642041" y="-14758"/>
            <a:ext cx="1276352" cy="457200"/>
          </a:xfrm>
          <a:prstGeom prst="rect">
            <a:avLst/>
          </a:prstGeom>
        </p:spPr>
        <p:txBody>
          <a:bodyPr vert="horz"/>
          <a:lstStyle>
            <a:lvl1pPr algn="l" eaLnBrk="1" latinLnBrk="0" hangingPunct="1">
              <a:defRPr kumimoji="0" sz="1100">
                <a:solidFill>
                  <a:schemeClr val="accent2">
                    <a:lumMod val="75000"/>
                  </a:schemeClr>
                </a:solidFill>
              </a:defRPr>
            </a:lvl1pPr>
          </a:lstStyle>
          <a:p>
            <a:fld id="{C20F09E4-6EA4-4BF3-9FC8-FF40373B88E6}" type="datetime1">
              <a:rPr lang="en-US" smtClean="0"/>
              <a:pPr/>
              <a:t>11/16/2021</a:t>
            </a:fld>
            <a:endParaRPr lang="en-US" dirty="0"/>
          </a:p>
        </p:txBody>
      </p:sp>
      <p:sp>
        <p:nvSpPr>
          <p:cNvPr id="23" name="Slide Number Placeholder 22"/>
          <p:cNvSpPr>
            <a:spLocks noGrp="1"/>
          </p:cNvSpPr>
          <p:nvPr>
            <p:ph type="sldNum" sz="quarter" idx="4"/>
          </p:nvPr>
        </p:nvSpPr>
        <p:spPr>
          <a:xfrm>
            <a:off x="10899646" y="2273"/>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Manipulation Project</a:t>
            </a:r>
            <a:endParaRPr lang="en-US" dirty="0"/>
          </a:p>
        </p:txBody>
      </p:sp>
      <p:sp>
        <p:nvSpPr>
          <p:cNvPr id="3" name="Subtitle 2"/>
          <p:cNvSpPr>
            <a:spLocks noGrp="1"/>
          </p:cNvSpPr>
          <p:nvPr>
            <p:ph type="subTitle" idx="1"/>
          </p:nvPr>
        </p:nvSpPr>
        <p:spPr/>
        <p:txBody>
          <a:bodyPr/>
          <a:lstStyle/>
          <a:p>
            <a:r>
              <a:rPr lang="en-US" dirty="0" smtClean="0"/>
              <a:t>Interactive Media</a:t>
            </a:r>
          </a:p>
          <a:p>
            <a:endParaRPr lang="en-US" dirty="0"/>
          </a:p>
          <a:p>
            <a:r>
              <a:rPr lang="en-US" dirty="0" smtClean="0"/>
              <a:t>Unit 1</a:t>
            </a:r>
            <a:endParaRPr lang="en-US"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Starter – 5 Minutes</a:t>
            </a:r>
            <a:endParaRPr lang="en-GB" dirty="0"/>
          </a:p>
        </p:txBody>
      </p:sp>
      <p:sp>
        <p:nvSpPr>
          <p:cNvPr id="3" name="Content Placeholder 2"/>
          <p:cNvSpPr>
            <a:spLocks noGrp="1"/>
          </p:cNvSpPr>
          <p:nvPr>
            <p:ph idx="1"/>
          </p:nvPr>
        </p:nvSpPr>
        <p:spPr>
          <a:xfrm>
            <a:off x="609600" y="2249424"/>
            <a:ext cx="10972800" cy="4325112"/>
          </a:xfrm>
        </p:spPr>
        <p:txBody>
          <a:bodyPr>
            <a:normAutofit/>
          </a:bodyPr>
          <a:lstStyle/>
          <a:p>
            <a:r>
              <a:rPr lang="en-GB" b="1" dirty="0" smtClean="0"/>
              <a:t>Answer the following on your whiteboards:</a:t>
            </a:r>
            <a:endParaRPr lang="en-GB" b="1" dirty="0" smtClean="0"/>
          </a:p>
          <a:p>
            <a:endParaRPr lang="en-GB" dirty="0"/>
          </a:p>
          <a:p>
            <a:r>
              <a:rPr lang="en-GB" dirty="0" smtClean="0"/>
              <a:t>What is the purpose of a product brief? What information should it provide?</a:t>
            </a:r>
          </a:p>
          <a:p>
            <a:endParaRPr lang="en-GB" dirty="0"/>
          </a:p>
          <a:p>
            <a:r>
              <a:rPr lang="en-GB" dirty="0" smtClean="0"/>
              <a:t>What can you do to ensure your product meets the product brief?</a:t>
            </a:r>
            <a:endParaRPr lang="en-GB" dirty="0"/>
          </a:p>
        </p:txBody>
      </p:sp>
    </p:spTree>
    <p:extLst>
      <p:ext uri="{BB962C8B-B14F-4D97-AF65-F5344CB8AC3E}">
        <p14:creationId xmlns:p14="http://schemas.microsoft.com/office/powerpoint/2010/main" val="252794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Outcomes</a:t>
            </a:r>
            <a:endParaRPr lang="en-GB" dirty="0"/>
          </a:p>
        </p:txBody>
      </p:sp>
      <p:sp>
        <p:nvSpPr>
          <p:cNvPr id="3" name="Content Placeholder 2"/>
          <p:cNvSpPr>
            <a:spLocks noGrp="1"/>
          </p:cNvSpPr>
          <p:nvPr>
            <p:ph idx="1"/>
          </p:nvPr>
        </p:nvSpPr>
        <p:spPr/>
        <p:txBody>
          <a:bodyPr/>
          <a:lstStyle/>
          <a:p>
            <a:endParaRPr lang="en-GB" dirty="0" smtClean="0"/>
          </a:p>
          <a:p>
            <a:endParaRPr lang="en-GB" dirty="0"/>
          </a:p>
          <a:p>
            <a:r>
              <a:rPr lang="en-GB" b="1" dirty="0" smtClean="0"/>
              <a:t>Understand</a:t>
            </a:r>
            <a:r>
              <a:rPr lang="en-GB" dirty="0" smtClean="0"/>
              <a:t> the requirements of a brief and use it to create a product.</a:t>
            </a:r>
          </a:p>
          <a:p>
            <a:endParaRPr lang="en-GB" b="1" dirty="0"/>
          </a:p>
          <a:p>
            <a:r>
              <a:rPr lang="en-GB" b="1" dirty="0" smtClean="0"/>
              <a:t>Describe</a:t>
            </a:r>
            <a:r>
              <a:rPr lang="en-GB" dirty="0" smtClean="0"/>
              <a:t> how to produce a product that fits the given requirements.</a:t>
            </a:r>
          </a:p>
          <a:p>
            <a:endParaRPr lang="en-GB" b="1" dirty="0"/>
          </a:p>
          <a:p>
            <a:r>
              <a:rPr lang="en-GB" b="1" dirty="0" smtClean="0"/>
              <a:t>Explain</a:t>
            </a:r>
            <a:r>
              <a:rPr lang="en-GB" dirty="0" smtClean="0"/>
              <a:t> the decisions made with image manipulation to produce a product with a specific brief.</a:t>
            </a:r>
            <a:endParaRPr lang="en-GB" b="1" dirty="0"/>
          </a:p>
        </p:txBody>
      </p:sp>
    </p:spTree>
    <p:extLst>
      <p:ext uri="{BB962C8B-B14F-4D97-AF65-F5344CB8AC3E}">
        <p14:creationId xmlns:p14="http://schemas.microsoft.com/office/powerpoint/2010/main" val="357367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LO2</a:t>
            </a:r>
            <a:endParaRPr lang="en-GB" dirty="0"/>
          </a:p>
        </p:txBody>
      </p:sp>
      <p:sp>
        <p:nvSpPr>
          <p:cNvPr id="3" name="Content Placeholder 2"/>
          <p:cNvSpPr>
            <a:spLocks noGrp="1"/>
          </p:cNvSpPr>
          <p:nvPr>
            <p:ph idx="1"/>
          </p:nvPr>
        </p:nvSpPr>
        <p:spPr/>
        <p:txBody>
          <a:bodyPr/>
          <a:lstStyle/>
          <a:p>
            <a:r>
              <a:rPr lang="en-GB" dirty="0" smtClean="0"/>
              <a:t>The main purpose of LO2 is to give you a brief introduction to some of the skills you will be covering later in the course.</a:t>
            </a:r>
          </a:p>
          <a:p>
            <a:endParaRPr lang="en-GB" dirty="0"/>
          </a:p>
          <a:p>
            <a:r>
              <a:rPr lang="en-GB" dirty="0" smtClean="0"/>
              <a:t>This is to allow you to experiment with those skills and use them in your own way so that you begin to get an understanding of the tools you will be using.</a:t>
            </a:r>
            <a:endParaRPr lang="en-GB" dirty="0"/>
          </a:p>
        </p:txBody>
      </p:sp>
    </p:spTree>
    <p:extLst>
      <p:ext uri="{BB962C8B-B14F-4D97-AF65-F5344CB8AC3E}">
        <p14:creationId xmlns:p14="http://schemas.microsoft.com/office/powerpoint/2010/main" val="119450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Experimenting with Techniques</a:t>
            </a:r>
            <a:endParaRPr lang="en-GB" dirty="0"/>
          </a:p>
        </p:txBody>
      </p:sp>
      <p:sp>
        <p:nvSpPr>
          <p:cNvPr id="3" name="Content Placeholder 2"/>
          <p:cNvSpPr>
            <a:spLocks noGrp="1"/>
          </p:cNvSpPr>
          <p:nvPr>
            <p:ph idx="1"/>
          </p:nvPr>
        </p:nvSpPr>
        <p:spPr/>
        <p:txBody>
          <a:bodyPr/>
          <a:lstStyle/>
          <a:p>
            <a:r>
              <a:rPr lang="en-GB" dirty="0" smtClean="0"/>
              <a:t>The best way to learn from the skills you have been given is to experiment with them.</a:t>
            </a:r>
          </a:p>
          <a:p>
            <a:endParaRPr lang="en-GB" dirty="0"/>
          </a:p>
          <a:p>
            <a:r>
              <a:rPr lang="en-GB" dirty="0" smtClean="0"/>
              <a:t>To do this, you will be given a brief that will outline what is expected as a result of your experimentation.</a:t>
            </a:r>
          </a:p>
          <a:p>
            <a:endParaRPr lang="en-GB" dirty="0"/>
          </a:p>
          <a:p>
            <a:r>
              <a:rPr lang="en-GB" dirty="0" smtClean="0"/>
              <a:t>You will then need to use what you have learnt and more to complete the project.</a:t>
            </a:r>
            <a:endParaRPr lang="en-GB" dirty="0"/>
          </a:p>
        </p:txBody>
      </p:sp>
    </p:spTree>
    <p:extLst>
      <p:ext uri="{BB962C8B-B14F-4D97-AF65-F5344CB8AC3E}">
        <p14:creationId xmlns:p14="http://schemas.microsoft.com/office/powerpoint/2010/main" val="32243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1 – </a:t>
            </a:r>
            <a:r>
              <a:rPr lang="en-GB" dirty="0" smtClean="0"/>
              <a:t>Edited Image</a:t>
            </a:r>
            <a:endParaRPr lang="en-GB" dirty="0"/>
          </a:p>
        </p:txBody>
      </p:sp>
      <p:sp>
        <p:nvSpPr>
          <p:cNvPr id="3" name="Content Placeholder 2"/>
          <p:cNvSpPr>
            <a:spLocks noGrp="1"/>
          </p:cNvSpPr>
          <p:nvPr>
            <p:ph idx="1"/>
          </p:nvPr>
        </p:nvSpPr>
        <p:spPr>
          <a:xfrm>
            <a:off x="609600" y="2249424"/>
            <a:ext cx="10635916" cy="4325112"/>
          </a:xfrm>
        </p:spPr>
        <p:txBody>
          <a:bodyPr>
            <a:normAutofit fontScale="92500"/>
          </a:bodyPr>
          <a:lstStyle/>
          <a:p>
            <a:r>
              <a:rPr lang="en-GB" dirty="0" smtClean="0"/>
              <a:t>Previously, you produced a poster mood board for </a:t>
            </a:r>
            <a:r>
              <a:rPr lang="en-GB" b="1" dirty="0" smtClean="0"/>
              <a:t>children 5-10 </a:t>
            </a:r>
            <a:r>
              <a:rPr lang="en-GB" dirty="0" smtClean="0"/>
              <a:t>on one of the following topics: </a:t>
            </a:r>
            <a:r>
              <a:rPr lang="en-GB" dirty="0" smtClean="0"/>
              <a:t>(Science, Technology, Engineering, Maths)</a:t>
            </a:r>
            <a:endParaRPr lang="en-GB" dirty="0" smtClean="0"/>
          </a:p>
          <a:p>
            <a:endParaRPr lang="en-GB" dirty="0" smtClean="0"/>
          </a:p>
          <a:p>
            <a:r>
              <a:rPr lang="en-GB" dirty="0" smtClean="0"/>
              <a:t>Using </a:t>
            </a:r>
            <a:r>
              <a:rPr lang="en-GB" dirty="0" smtClean="0"/>
              <a:t>image </a:t>
            </a:r>
            <a:r>
              <a:rPr lang="en-GB" dirty="0" smtClean="0"/>
              <a:t>manipulation software, e.g. Photoshop, produce a new image that may be used as part of an application for this target audience.</a:t>
            </a:r>
          </a:p>
          <a:p>
            <a:pPr lvl="1"/>
            <a:r>
              <a:rPr lang="en-GB" dirty="0" smtClean="0"/>
              <a:t>This can either be an image from the internet that you have edited or an entirely new image you have created.</a:t>
            </a:r>
            <a:endParaRPr lang="en-GB" dirty="0" smtClean="0"/>
          </a:p>
          <a:p>
            <a:pPr lvl="1"/>
            <a:endParaRPr lang="en-GB" dirty="0" smtClean="0"/>
          </a:p>
          <a:p>
            <a:r>
              <a:rPr lang="en-GB" dirty="0" smtClean="0"/>
              <a:t>Remember to screenshot any changes you make and explain what you changed in your portfolio.</a:t>
            </a:r>
            <a:endParaRPr lang="en-GB" dirty="0" smtClean="0"/>
          </a:p>
        </p:txBody>
      </p:sp>
    </p:spTree>
    <p:extLst>
      <p:ext uri="{BB962C8B-B14F-4D97-AF65-F5344CB8AC3E}">
        <p14:creationId xmlns:p14="http://schemas.microsoft.com/office/powerpoint/2010/main" val="424289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2 – Linking Sections</a:t>
            </a:r>
            <a:endParaRPr lang="en-GB" dirty="0"/>
          </a:p>
        </p:txBody>
      </p:sp>
      <p:sp>
        <p:nvSpPr>
          <p:cNvPr id="3" name="Content Placeholder 2"/>
          <p:cNvSpPr>
            <a:spLocks noGrp="1"/>
          </p:cNvSpPr>
          <p:nvPr>
            <p:ph idx="1"/>
          </p:nvPr>
        </p:nvSpPr>
        <p:spPr/>
        <p:txBody>
          <a:bodyPr/>
          <a:lstStyle/>
          <a:p>
            <a:r>
              <a:rPr lang="en-GB" dirty="0" smtClean="0"/>
              <a:t>Using the content you have now produced, link it back to the sections we have previously covered.</a:t>
            </a:r>
          </a:p>
          <a:p>
            <a:endParaRPr lang="en-GB" dirty="0"/>
          </a:p>
          <a:p>
            <a:r>
              <a:rPr lang="en-GB" dirty="0" smtClean="0"/>
              <a:t>E.g. how does the image you have created match up to the target audience? What did you do to make sure it fits the audience?</a:t>
            </a:r>
          </a:p>
          <a:p>
            <a:endParaRPr lang="en-GB" dirty="0"/>
          </a:p>
          <a:p>
            <a:r>
              <a:rPr lang="en-GB" dirty="0" smtClean="0"/>
              <a:t>Make it very clear what other section this relates to (for the Merit </a:t>
            </a:r>
            <a:r>
              <a:rPr lang="en-GB" smtClean="0"/>
              <a:t>and Distinction marks).</a:t>
            </a:r>
            <a:endParaRPr lang="en-GB"/>
          </a:p>
        </p:txBody>
      </p:sp>
    </p:spTree>
    <p:extLst>
      <p:ext uri="{BB962C8B-B14F-4D97-AF65-F5344CB8AC3E}">
        <p14:creationId xmlns:p14="http://schemas.microsoft.com/office/powerpoint/2010/main" val="1219637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raining presentation.potx" id="{7B9FCAFE-DDE5-4198-9987-54DFCAD80598}" vid="{6015A8B0-C387-4E39-945C-0F39E3EB10B6}"/>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CBB6CB36E18F45B62562FE7B4DA56E" ma:contentTypeVersion="15" ma:contentTypeDescription="Create a new document." ma:contentTypeScope="" ma:versionID="55d364c79cdf8e1ca4d0d760678f7a4c">
  <xsd:schema xmlns:xsd="http://www.w3.org/2001/XMLSchema" xmlns:xs="http://www.w3.org/2001/XMLSchema" xmlns:p="http://schemas.microsoft.com/office/2006/metadata/properties" xmlns:ns2="d6907449-af5f-4ae7-8fbd-83d93334ec72" xmlns:ns3="10279fda-7dd0-4adc-b8c4-c2c105cc9cb1" targetNamespace="http://schemas.microsoft.com/office/2006/metadata/properties" ma:root="true" ma:fieldsID="34c1c2944482cbceaec0c8d1554c245b" ns2:_="" ns3:_="">
    <xsd:import namespace="d6907449-af5f-4ae7-8fbd-83d93334ec72"/>
    <xsd:import namespace="10279fda-7dd0-4adc-b8c4-c2c105cc9cb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AutoKeyPoints" minOccurs="0"/>
                <xsd:element ref="ns2:MediaServiceKeyPoint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907449-af5f-4ae7-8fbd-83d93334ec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6b8feb0-8561-4fad-a5fd-d262bdf9108e"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279fda-7dd0-4adc-b8c4-c2c105cc9cb1"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fe1c32eb-8732-4919-9732-389535388650}" ma:internalName="TaxCatchAll" ma:showField="CatchAllData" ma:web="10279fda-7dd0-4adc-b8c4-c2c105cc9cb1">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0279fda-7dd0-4adc-b8c4-c2c105cc9cb1" xsi:nil="true"/>
    <lcf76f155ced4ddcb4097134ff3c332f xmlns="d6907449-af5f-4ae7-8fbd-83d93334ec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5B47A7A-E86F-4763-BEDD-164019041344}"/>
</file>

<file path=customXml/itemProps2.xml><?xml version="1.0" encoding="utf-8"?>
<ds:datastoreItem xmlns:ds="http://schemas.openxmlformats.org/officeDocument/2006/customXml" ds:itemID="{A14EC016-2528-4C0C-B8AA-8380889549B9}">
  <ds:schemaRefs>
    <ds:schemaRef ds:uri="http://schemas.microsoft.com/sharepoint/v3/contenttype/forms"/>
  </ds:schemaRefs>
</ds:datastoreItem>
</file>

<file path=customXml/itemProps3.xml><?xml version="1.0" encoding="utf-8"?>
<ds:datastoreItem xmlns:ds="http://schemas.openxmlformats.org/officeDocument/2006/customXml" ds:itemID="{6C517ADA-9FCD-4B26-AA40-FA7EE4555702}">
  <ds:schemaRefs>
    <ds:schemaRef ds:uri="http://purl.org/dc/terms/"/>
    <ds:schemaRef ds:uri="http://schemas.openxmlformats.org/package/2006/metadata/core-properties"/>
    <ds:schemaRef ds:uri="http://purl.org/dc/dcmitype/"/>
    <ds:schemaRef ds:uri="http://schemas.microsoft.com/office/2006/documentManagement/types"/>
    <ds:schemaRef ds:uri="7bbd5310-919e-4445-9a45-176bf1ea620a"/>
    <ds:schemaRef ds:uri="http://purl.org/dc/elements/1.1/"/>
    <ds:schemaRef ds:uri="http://schemas.microsoft.com/office/2006/metadata/properties"/>
    <ds:schemaRef ds:uri="http://schemas.microsoft.com/office/infopath/2007/PartnerControls"/>
    <ds:schemaRef ds:uri="080a70f3-2fb6-4775-b740-efdf4c94e8d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 presentation</Template>
  <TotalTime>2371</TotalTime>
  <Words>381</Words>
  <Application>Microsoft Office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Georgia</vt:lpstr>
      <vt:lpstr>Wingdings 2</vt:lpstr>
      <vt:lpstr>Training presentation</vt:lpstr>
      <vt:lpstr>Image Manipulation Project</vt:lpstr>
      <vt:lpstr>Starter – 5 Minutes</vt:lpstr>
      <vt:lpstr>Learning Outcomes</vt:lpstr>
      <vt:lpstr>Purpose of LO2</vt:lpstr>
      <vt:lpstr>Experimenting with Techniques</vt:lpstr>
      <vt:lpstr>Task 1 – Edited Image</vt:lpstr>
      <vt:lpstr>Task 2 – Linking Sections</vt:lpstr>
    </vt:vector>
  </TitlesOfParts>
  <Company>UTC Sheffied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TITLE</dc:title>
  <dc:creator>Stephen Tomkins</dc:creator>
  <cp:lastModifiedBy>Stephen Tomkins</cp:lastModifiedBy>
  <cp:revision>77</cp:revision>
  <dcterms:created xsi:type="dcterms:W3CDTF">2019-08-29T12:39:28Z</dcterms:created>
  <dcterms:modified xsi:type="dcterms:W3CDTF">2021-11-16T10:13:34Z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0x010100A6CBB6CB36E18F45B62562FE7B4DA56E</vt:lpwstr>
  </property>
</Properties>
</file>