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0"/>
  </p:notesMasterIdLst>
  <p:handoutMasterIdLst>
    <p:handoutMasterId r:id="rId11"/>
  </p:handoutMasterIdLst>
  <p:sldIdLst>
    <p:sldId id="257" r:id="rId5"/>
    <p:sldId id="279" r:id="rId6"/>
    <p:sldId id="292" r:id="rId7"/>
    <p:sldId id="297" r:id="rId8"/>
    <p:sldId id="3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91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3/14/2022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E708F12-96AD-4ED4-8132-A78F5E42C1F5}" type="datetime1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>
            <a:lvl1pPr>
              <a:defRPr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>
            <a:lvl5pPr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3/14/2022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-1" y="366820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-1" y="308278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5" y="360248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599" y="440114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3" y="497505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6" y="588944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6" y="-2000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6" y="-2000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2" y="-2000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29" y="-2000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7" y="381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298" y="381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862691"/>
            <a:ext cx="10972800" cy="7453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845210"/>
            <a:ext cx="10972800" cy="472932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876973" y="-1475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42041" y="-1475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C20F09E4-6EA4-4BF3-9FC8-FF40373B88E6}" type="datetime1">
              <a:rPr lang="en-US" smtClean="0"/>
              <a:pPr/>
              <a:t>3/14/2022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6" y="2273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Modelling</a:t>
            </a:r>
            <a:r>
              <a:rPr lang="en-US" dirty="0" smtClean="0"/>
              <a:t> </a:t>
            </a:r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Media</a:t>
            </a:r>
          </a:p>
          <a:p>
            <a:endParaRPr lang="en-US" dirty="0"/>
          </a:p>
          <a:p>
            <a:r>
              <a:rPr lang="en-US" dirty="0" smtClean="0"/>
              <a:t>Unit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Starter – 5 Minutes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249424"/>
            <a:ext cx="10972800" cy="4325112"/>
          </a:xfrm>
        </p:spPr>
        <p:txBody>
          <a:bodyPr>
            <a:normAutofit/>
          </a:bodyPr>
          <a:lstStyle/>
          <a:p>
            <a:r>
              <a:rPr lang="en-GB" b="1" dirty="0" smtClean="0"/>
              <a:t>Write down the following on your whiteboards:</a:t>
            </a:r>
          </a:p>
          <a:p>
            <a:endParaRPr lang="en-GB" dirty="0"/>
          </a:p>
          <a:p>
            <a:r>
              <a:rPr lang="en-GB" dirty="0" smtClean="0"/>
              <a:t>List 5 reasons people might make 3D models.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279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b="1" dirty="0" smtClean="0"/>
              <a:t>Understand</a:t>
            </a:r>
            <a:r>
              <a:rPr lang="en-GB" dirty="0" smtClean="0"/>
              <a:t> how to </a:t>
            </a:r>
            <a:r>
              <a:rPr lang="en-GB" dirty="0" smtClean="0"/>
              <a:t>present a 3D model.</a:t>
            </a:r>
            <a:endParaRPr lang="en-GB" dirty="0" smtClean="0"/>
          </a:p>
          <a:p>
            <a:endParaRPr lang="en-GB" b="1" dirty="0"/>
          </a:p>
          <a:p>
            <a:r>
              <a:rPr lang="en-GB" b="1" dirty="0" smtClean="0"/>
              <a:t>Describe</a:t>
            </a:r>
            <a:r>
              <a:rPr lang="en-GB" dirty="0" smtClean="0"/>
              <a:t> the steps taken to make a </a:t>
            </a:r>
            <a:r>
              <a:rPr lang="en-GB" dirty="0" smtClean="0"/>
              <a:t>3D model.</a:t>
            </a:r>
            <a:endParaRPr lang="en-GB" dirty="0" smtClean="0"/>
          </a:p>
          <a:p>
            <a:endParaRPr lang="en-GB" b="1" dirty="0"/>
          </a:p>
          <a:p>
            <a:r>
              <a:rPr lang="en-GB" b="1" dirty="0" smtClean="0"/>
              <a:t>Understand</a:t>
            </a:r>
            <a:r>
              <a:rPr lang="en-GB" dirty="0" smtClean="0"/>
              <a:t> </a:t>
            </a:r>
            <a:r>
              <a:rPr lang="en-GB" dirty="0" smtClean="0"/>
              <a:t>how to explain the steps used to make a 3D model.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9511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3D Model </a:t>
            </a:r>
            <a:r>
              <a:rPr lang="en-GB" dirty="0" smtClean="0"/>
              <a:t>– Brief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Brief:</a:t>
            </a:r>
            <a:r>
              <a:rPr lang="en-GB" dirty="0" smtClean="0"/>
              <a:t> </a:t>
            </a:r>
            <a:r>
              <a:rPr lang="en-GB" dirty="0" smtClean="0"/>
              <a:t>A new website called </a:t>
            </a:r>
            <a:r>
              <a:rPr lang="en-GB" b="1" dirty="0" err="1" smtClean="0"/>
              <a:t>Modelly</a:t>
            </a:r>
            <a:r>
              <a:rPr lang="en-GB" b="1" dirty="0" smtClean="0"/>
              <a:t> </a:t>
            </a:r>
            <a:r>
              <a:rPr lang="en-GB" dirty="0" smtClean="0"/>
              <a:t>will be used to share and sell 3D models for use in animations and games. In order to get started, they require a small catalogue of 3D models that they can use on their website.</a:t>
            </a:r>
          </a:p>
          <a:p>
            <a:pPr lvl="1"/>
            <a:r>
              <a:rPr lang="en-GB" dirty="0" smtClean="0"/>
              <a:t>Create a 3D model of a small, simple object that could be used on this website.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27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1 – </a:t>
            </a:r>
            <a:r>
              <a:rPr lang="en-GB" dirty="0" smtClean="0"/>
              <a:t>Presenting the 3D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Creat</a:t>
            </a:r>
            <a:r>
              <a:rPr lang="en-GB" dirty="0" smtClean="0"/>
              <a:t>e a new heading in your portfolio, </a:t>
            </a:r>
            <a:r>
              <a:rPr lang="en-GB" b="1" dirty="0" smtClean="0"/>
              <a:t>3D Modelling</a:t>
            </a:r>
            <a:r>
              <a:rPr lang="en-GB" dirty="0" smtClean="0"/>
              <a:t> (</a:t>
            </a:r>
            <a:r>
              <a:rPr lang="en-GB" b="1" dirty="0" smtClean="0"/>
              <a:t>Heading 1</a:t>
            </a:r>
            <a:r>
              <a:rPr lang="en-GB" dirty="0" smtClean="0"/>
              <a:t>). Make sure to include the brief below.</a:t>
            </a:r>
          </a:p>
          <a:p>
            <a:endParaRPr lang="en-GB" dirty="0"/>
          </a:p>
          <a:p>
            <a:r>
              <a:rPr lang="en-GB" dirty="0" smtClean="0"/>
              <a:t>Insert a table with </a:t>
            </a:r>
            <a:r>
              <a:rPr lang="en-GB" b="1" dirty="0" smtClean="0"/>
              <a:t>8 rows and 2 columns</a:t>
            </a:r>
            <a:r>
              <a:rPr lang="en-GB" dirty="0" smtClean="0"/>
              <a:t>. Take screenshots of your model and paste them in the left column, with descriptions of what the image is showing in the right column.</a:t>
            </a:r>
            <a:endParaRPr lang="en-GB" dirty="0" smtClean="0"/>
          </a:p>
          <a:p>
            <a:pPr lvl="1"/>
            <a:endParaRPr lang="en-GB" i="1" dirty="0"/>
          </a:p>
          <a:p>
            <a:r>
              <a:rPr lang="en-GB" b="1" dirty="0"/>
              <a:t>Brief:</a:t>
            </a:r>
            <a:r>
              <a:rPr lang="en-GB" dirty="0"/>
              <a:t> A new website called </a:t>
            </a:r>
            <a:r>
              <a:rPr lang="en-GB" b="1" dirty="0" err="1"/>
              <a:t>Modelly</a:t>
            </a:r>
            <a:r>
              <a:rPr lang="en-GB" b="1" dirty="0"/>
              <a:t> </a:t>
            </a:r>
            <a:r>
              <a:rPr lang="en-GB" dirty="0"/>
              <a:t>will be used to share and sell 3D models for use in animations and games. In order to get started, they require a small catalogue of 3D models that they can use on their website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en-GB" dirty="0"/>
              <a:t>Create a 3D model of a small, simple object that could be used on this website.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7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BB6CB36E18F45B62562FE7B4DA56E" ma:contentTypeVersion="15" ma:contentTypeDescription="Create a new document." ma:contentTypeScope="" ma:versionID="55d364c79cdf8e1ca4d0d760678f7a4c">
  <xsd:schema xmlns:xsd="http://www.w3.org/2001/XMLSchema" xmlns:xs="http://www.w3.org/2001/XMLSchema" xmlns:p="http://schemas.microsoft.com/office/2006/metadata/properties" xmlns:ns2="d6907449-af5f-4ae7-8fbd-83d93334ec72" xmlns:ns3="10279fda-7dd0-4adc-b8c4-c2c105cc9cb1" targetNamespace="http://schemas.microsoft.com/office/2006/metadata/properties" ma:root="true" ma:fieldsID="34c1c2944482cbceaec0c8d1554c245b" ns2:_="" ns3:_="">
    <xsd:import namespace="d6907449-af5f-4ae7-8fbd-83d93334ec72"/>
    <xsd:import namespace="10279fda-7dd0-4adc-b8c4-c2c105cc9c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07449-af5f-4ae7-8fbd-83d93334ec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6b8feb0-8561-4fad-a5fd-d262bdf910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79fda-7dd0-4adc-b8c4-c2c105cc9cb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fe1c32eb-8732-4919-9732-389535388650}" ma:internalName="TaxCatchAll" ma:showField="CatchAllData" ma:web="10279fda-7dd0-4adc-b8c4-c2c105cc9c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279fda-7dd0-4adc-b8c4-c2c105cc9cb1" xsi:nil="true"/>
    <lcf76f155ced4ddcb4097134ff3c332f xmlns="d6907449-af5f-4ae7-8fbd-83d93334ec7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84921D2-B236-4F4A-AF80-786E50F01AA7}"/>
</file>

<file path=customXml/itemProps2.xml><?xml version="1.0" encoding="utf-8"?>
<ds:datastoreItem xmlns:ds="http://schemas.openxmlformats.org/officeDocument/2006/customXml" ds:itemID="{A14EC016-2528-4C0C-B8AA-8380889549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517ADA-9FCD-4B26-AA40-FA7EE455570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7bbd5310-919e-4445-9a45-176bf1ea620a"/>
    <ds:schemaRef ds:uri="http://purl.org/dc/elements/1.1/"/>
    <ds:schemaRef ds:uri="http://schemas.microsoft.com/office/2006/metadata/properties"/>
    <ds:schemaRef ds:uri="http://schemas.microsoft.com/office/infopath/2007/PartnerControls"/>
    <ds:schemaRef ds:uri="080a70f3-2fb6-4775-b740-efdf4c94e8d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2618</TotalTime>
  <Words>257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Georgia</vt:lpstr>
      <vt:lpstr>Wingdings 2</vt:lpstr>
      <vt:lpstr>Training presentation</vt:lpstr>
      <vt:lpstr>3D Modelling Task</vt:lpstr>
      <vt:lpstr>Starter – 5 Minutes</vt:lpstr>
      <vt:lpstr>Learning Outcomes</vt:lpstr>
      <vt:lpstr>3D Model – Brief</vt:lpstr>
      <vt:lpstr>Task 1 – Presenting the 3D Model</vt:lpstr>
    </vt:vector>
  </TitlesOfParts>
  <Company>UTC Sheffied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TITLE</dc:title>
  <dc:creator>Stephen Tomkins</dc:creator>
  <cp:lastModifiedBy>Stephen Tomkins</cp:lastModifiedBy>
  <cp:revision>89</cp:revision>
  <dcterms:created xsi:type="dcterms:W3CDTF">2019-08-29T12:39:28Z</dcterms:created>
  <dcterms:modified xsi:type="dcterms:W3CDTF">2022-03-14T13:38:06Z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0x010100A6CBB6CB36E18F45B62562FE7B4DA56E</vt:lpwstr>
  </property>
</Properties>
</file>