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257" r:id="rId5"/>
    <p:sldId id="292" r:id="rId6"/>
    <p:sldId id="259" r:id="rId7"/>
    <p:sldId id="304" r:id="rId8"/>
    <p:sldId id="305" r:id="rId9"/>
    <p:sldId id="306" r:id="rId10"/>
    <p:sldId id="302" r:id="rId11"/>
    <p:sldId id="308" r:id="rId12"/>
    <p:sldId id="3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878" y="1202171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1879" y="83535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878" y="1143629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1698" y="1195599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1722" y="1275465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7906" y="1332856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29649" y="1424295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1409" y="83335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7429" y="83335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2025" y="83335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5352" y="83335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5690" y="835732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29421" y="835732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464452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5096" y="820593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0164" y="820593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7769" y="837624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877" y="-3905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Aspire to: </a:t>
            </a:r>
            <a:r>
              <a:rPr lang="en-GB" sz="1800" b="1" u="sng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Explain</a:t>
            </a:r>
            <a:r>
              <a:rPr lang="en-GB" sz="1800" b="0" u="none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the advantages</a:t>
            </a:r>
            <a:r>
              <a:rPr lang="en-GB" sz="1800" b="0" u="none" baseline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and disadvantages of using a tool such as Unity to produce a VG. </a:t>
            </a:r>
            <a:r>
              <a:rPr lang="en-GB" b="1" dirty="0" smtClean="0"/>
              <a:t>Challenge</a:t>
            </a:r>
            <a:r>
              <a:rPr lang="en-GB" b="1" baseline="0" dirty="0" smtClean="0"/>
              <a:t> to:</a:t>
            </a:r>
            <a:r>
              <a:rPr lang="en-GB" b="1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b="1" i="0" u="sng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en-GB" sz="1800" b="0" i="0" u="none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skills required to create</a:t>
            </a:r>
            <a:r>
              <a:rPr lang="en-GB" sz="18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full VG. </a:t>
            </a:r>
            <a:r>
              <a:rPr lang="en-GB" sz="1800" b="1" i="0" u="sng" strike="noStrike" kern="1200" dirty="0" smtClean="0">
                <a:solidFill>
                  <a:srgbClr val="B87A0A"/>
                </a:solidFill>
                <a:effectLst/>
                <a:latin typeface="+mn-lt"/>
                <a:ea typeface="+mn-ea"/>
                <a:cs typeface="+mn-cs"/>
              </a:rPr>
              <a:t>Understand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basics of using Unity to produce a VG.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VG Development – Unity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</a:t>
            </a:r>
            <a:r>
              <a:rPr lang="en-GB" smtClean="0"/>
              <a:t>– </a:t>
            </a:r>
            <a:r>
              <a:rPr lang="en-GB" smtClean="0"/>
              <a:t>5 </a:t>
            </a:r>
            <a:r>
              <a:rPr lang="en-GB" dirty="0" smtClean="0"/>
              <a:t>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249424"/>
            <a:ext cx="6240086" cy="4325112"/>
          </a:xfrm>
        </p:spPr>
        <p:txBody>
          <a:bodyPr>
            <a:normAutofit/>
          </a:bodyPr>
          <a:lstStyle/>
          <a:p>
            <a:r>
              <a:rPr lang="en-GB" i="1" dirty="0" smtClean="0"/>
              <a:t>Log in and fill your answers into your worksheet.</a:t>
            </a:r>
          </a:p>
          <a:p>
            <a:endParaRPr lang="en-GB" i="1" dirty="0"/>
          </a:p>
          <a:p>
            <a:r>
              <a:rPr lang="en-GB" dirty="0" smtClean="0"/>
              <a:t>What problems could arise from an incomplete/untested game?</a:t>
            </a:r>
          </a:p>
          <a:p>
            <a:endParaRPr lang="en-GB" dirty="0"/>
          </a:p>
          <a:p>
            <a:r>
              <a:rPr lang="en-GB" dirty="0" smtClean="0"/>
              <a:t>What are the benefits of a team working on a game rather than just one person?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87" y="2355539"/>
            <a:ext cx="5281824" cy="39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11070"/>
              </p:ext>
            </p:extLst>
          </p:nvPr>
        </p:nvGraphicFramePr>
        <p:xfrm>
          <a:off x="497304" y="2345473"/>
          <a:ext cx="11341769" cy="3678192"/>
        </p:xfrm>
        <a:graphic>
          <a:graphicData uri="http://schemas.openxmlformats.org/drawingml/2006/table">
            <a:tbl>
              <a:tblPr/>
              <a:tblGrid>
                <a:gridCol w="2787285">
                  <a:extLst>
                    <a:ext uri="{9D8B030D-6E8A-4147-A177-3AD203B41FA5}">
                      <a16:colId xmlns:a16="http://schemas.microsoft.com/office/drawing/2014/main" val="3671311263"/>
                    </a:ext>
                  </a:extLst>
                </a:gridCol>
                <a:gridCol w="8554484">
                  <a:extLst>
                    <a:ext uri="{9D8B030D-6E8A-4147-A177-3AD203B41FA5}">
                      <a16:colId xmlns:a16="http://schemas.microsoft.com/office/drawing/2014/main" val="1902721182"/>
                    </a:ext>
                  </a:extLst>
                </a:gridCol>
              </a:tblGrid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Aspire to 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304818"/>
                  </a:ext>
                </a:extLst>
              </a:tr>
              <a:tr h="6873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Explain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the advantages and disadvantages of using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 tool such as Unity to produce a VG.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824942"/>
                  </a:ext>
                </a:extLst>
              </a:tr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Challenge to……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69641"/>
                  </a:ext>
                </a:extLst>
              </a:tr>
              <a:tr h="8922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Describe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the skills required to create a full VG.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20258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Understand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the basics of using Unity to produce a VG.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09950"/>
                  </a:ext>
                </a:extLst>
              </a:tr>
            </a:tbl>
          </a:graphicData>
        </a:graphic>
      </p:graphicFrame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497304" y="2975205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532155" y="4450554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497303" y="5228789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Unity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working with Unity, you will be mainly using one of two pieces of software:</a:t>
            </a:r>
          </a:p>
          <a:p>
            <a:pPr lvl="1"/>
            <a:r>
              <a:rPr lang="en-GB" dirty="0" smtClean="0"/>
              <a:t>Unity</a:t>
            </a:r>
          </a:p>
          <a:p>
            <a:pPr lvl="1"/>
            <a:r>
              <a:rPr lang="en-GB" dirty="0" smtClean="0"/>
              <a:t>An IDE e.g. Visual Studio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As such, you will need to learn how to use both well enough to produce a VG.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Unity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1455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Unity uses a member of the C-family of programming languages; </a:t>
            </a:r>
            <a:r>
              <a:rPr lang="en-GB" b="1" dirty="0" smtClean="0"/>
              <a:t>C# (C sharp)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Although you’ll find that some of the code shares similarities with Python, the </a:t>
            </a:r>
            <a:r>
              <a:rPr lang="en-GB" b="1" dirty="0" smtClean="0"/>
              <a:t>syntax</a:t>
            </a:r>
            <a:r>
              <a:rPr lang="en-GB" dirty="0"/>
              <a:t> </a:t>
            </a:r>
            <a:r>
              <a:rPr lang="en-GB" dirty="0" smtClean="0"/>
              <a:t>(the grammar) is different.</a:t>
            </a:r>
          </a:p>
          <a:p>
            <a:endParaRPr lang="en-GB" dirty="0"/>
          </a:p>
          <a:p>
            <a:r>
              <a:rPr lang="en-GB" dirty="0" smtClean="0"/>
              <a:t>What do you think the following code does?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5394960"/>
            <a:ext cx="11081731" cy="13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Unity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purpose of this unit is to allow you to experiment with different software in order to produce an interactive media product.</a:t>
            </a:r>
          </a:p>
          <a:p>
            <a:endParaRPr lang="en-GB" dirty="0"/>
          </a:p>
          <a:p>
            <a:r>
              <a:rPr lang="en-GB" dirty="0" smtClean="0"/>
              <a:t>You have been given access to two tutorials.</a:t>
            </a:r>
          </a:p>
          <a:p>
            <a:endParaRPr lang="en-GB" dirty="0"/>
          </a:p>
          <a:p>
            <a:r>
              <a:rPr lang="en-GB" dirty="0" smtClean="0"/>
              <a:t>These explain the basics of producing a 2D, then a 3D game in Unity.</a:t>
            </a:r>
          </a:p>
          <a:p>
            <a:endParaRPr lang="en-GB" dirty="0"/>
          </a:p>
          <a:p>
            <a:r>
              <a:rPr lang="en-GB" dirty="0" smtClean="0"/>
              <a:t>From there, you can then adapt and change the games in order to fit your needs.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74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Unity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/>
          </a:bodyPr>
          <a:lstStyle/>
          <a:p>
            <a:r>
              <a:rPr lang="en-GB" dirty="0"/>
              <a:t>The following demonstration is of a simple platformer-style game made in Unity. Note down your </a:t>
            </a:r>
            <a:r>
              <a:rPr lang="en-GB" dirty="0" smtClean="0"/>
              <a:t>answers in the worksheet.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What part do you think took the longest to make?</a:t>
            </a:r>
          </a:p>
          <a:p>
            <a:pPr lvl="1"/>
            <a:r>
              <a:rPr lang="en-GB" i="1" dirty="0" smtClean="0"/>
              <a:t>Explain why you think that is.</a:t>
            </a:r>
          </a:p>
          <a:p>
            <a:endParaRPr lang="en-GB" dirty="0"/>
          </a:p>
          <a:p>
            <a:r>
              <a:rPr lang="en-GB" dirty="0" smtClean="0"/>
              <a:t>How long do you think it took to make this? Explain your reasoning.</a:t>
            </a:r>
          </a:p>
          <a:p>
            <a:endParaRPr lang="en-GB" dirty="0"/>
          </a:p>
          <a:p>
            <a:r>
              <a:rPr lang="en-GB" dirty="0" smtClean="0"/>
              <a:t>Do you think this game is complete? Why?</a:t>
            </a:r>
            <a:endParaRPr lang="en-GB" i="1" dirty="0"/>
          </a:p>
        </p:txBody>
      </p:sp>
      <p:pic>
        <p:nvPicPr>
          <p:cNvPr id="1025" name="Picture 1" descr="C:\Users\STOMKI~1.001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516" y="1973179"/>
            <a:ext cx="946484" cy="488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168441" y="3352403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179229" y="4847769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178637" y="5813086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2364" y="4118863"/>
            <a:ext cx="18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Challenge 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408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Project –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you think this game is complete? </a:t>
            </a:r>
            <a:r>
              <a:rPr lang="en-GB" b="1" dirty="0" smtClean="0"/>
              <a:t>No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How long do you think it took to make this? </a:t>
            </a:r>
            <a:r>
              <a:rPr lang="en-GB" b="1" dirty="0" smtClean="0"/>
              <a:t>3-4 Hours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What part do you think took the longest? </a:t>
            </a:r>
            <a:r>
              <a:rPr lang="en-GB" b="1" dirty="0" smtClean="0"/>
              <a:t>The floor-placing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86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 have been provided with two tutorials; one for 2D game development and the other for 3D. You </a:t>
            </a:r>
            <a:r>
              <a:rPr lang="en-GB" b="1" dirty="0" smtClean="0"/>
              <a:t>must</a:t>
            </a:r>
            <a:r>
              <a:rPr lang="en-GB" dirty="0" smtClean="0"/>
              <a:t> complete the 2D tutorial first to move on to the 3D.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Experiment with the code in both, adapt it to how you like.</a:t>
            </a:r>
          </a:p>
          <a:p>
            <a:pPr lvl="1"/>
            <a:r>
              <a:rPr lang="en-GB" i="1" dirty="0" smtClean="0"/>
              <a:t>What else would you like to add but can’t just yet?</a:t>
            </a:r>
          </a:p>
          <a:p>
            <a:endParaRPr lang="en-GB" dirty="0"/>
          </a:p>
          <a:p>
            <a:r>
              <a:rPr lang="en-GB" dirty="0" smtClean="0"/>
              <a:t>Move on to the 3D tutorial after the 2D.</a:t>
            </a:r>
          </a:p>
          <a:p>
            <a:endParaRPr lang="en-GB" dirty="0"/>
          </a:p>
          <a:p>
            <a:r>
              <a:rPr lang="en-GB" dirty="0" smtClean="0"/>
              <a:t>Work your way through the 2D tutorial.</a:t>
            </a:r>
            <a:endParaRPr lang="en-GB" i="1" dirty="0"/>
          </a:p>
        </p:txBody>
      </p:sp>
      <p:pic>
        <p:nvPicPr>
          <p:cNvPr id="1025" name="Picture 1" descr="C:\Users\STOMKI~1.001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516" y="1973179"/>
            <a:ext cx="946484" cy="488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168441" y="3582774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179229" y="4847769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178637" y="5813086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2364" y="4349234"/>
            <a:ext cx="18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Challenge 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9029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517ADA-9FCD-4B26-AA40-FA7EE455570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080a70f3-2fb6-4775-b740-efdf4c94e8dd"/>
    <ds:schemaRef ds:uri="http://purl.org/dc/elements/1.1/"/>
    <ds:schemaRef ds:uri="http://schemas.microsoft.com/office/2006/metadata/properties"/>
    <ds:schemaRef ds:uri="http://schemas.microsoft.com/office/infopath/2007/PartnerControls"/>
    <ds:schemaRef ds:uri="7bbd5310-919e-4445-9a45-176bf1ea620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9453DC-B846-49B9-AA35-D9AE5E71E97D}"/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5723</TotalTime>
  <Words>452</Words>
  <Application>Microsoft Office PowerPoint</Application>
  <PresentationFormat>Widescreen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Georgia</vt:lpstr>
      <vt:lpstr>Wingdings 2</vt:lpstr>
      <vt:lpstr>Training presentation</vt:lpstr>
      <vt:lpstr>VG Development – Unity Basics</vt:lpstr>
      <vt:lpstr>Starter – 5 Minutes</vt:lpstr>
      <vt:lpstr>Learning Outcomes</vt:lpstr>
      <vt:lpstr>Working with Unity</vt:lpstr>
      <vt:lpstr>Unity Programming</vt:lpstr>
      <vt:lpstr>Learning Unity</vt:lpstr>
      <vt:lpstr>Task 1 – Unity Demo</vt:lpstr>
      <vt:lpstr>Example Project – Demo</vt:lpstr>
      <vt:lpstr>Task 2 – Tutorials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140</cp:revision>
  <dcterms:created xsi:type="dcterms:W3CDTF">2019-08-29T12:39:28Z</dcterms:created>
  <dcterms:modified xsi:type="dcterms:W3CDTF">2019-09-19T08:22:41Z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