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10"/>
  </p:notesMasterIdLst>
  <p:handoutMasterIdLst>
    <p:handoutMasterId r:id="rId11"/>
  </p:handoutMasterIdLst>
  <p:sldIdLst>
    <p:sldId id="257" r:id="rId5"/>
    <p:sldId id="279" r:id="rId6"/>
    <p:sldId id="259" r:id="rId7"/>
    <p:sldId id="289" r:id="rId8"/>
    <p:sldId id="28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7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9911" autoAdjust="0"/>
  </p:normalViewPr>
  <p:slideViewPr>
    <p:cSldViewPr snapToGrid="0">
      <p:cViewPr varScale="1">
        <p:scale>
          <a:sx n="115" d="100"/>
          <a:sy n="115" d="100"/>
        </p:scale>
        <p:origin x="372" y="126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9/24/2019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9/24/2019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9/24/2019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9/24/2019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9/24/2019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9/24/2019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9/24/2019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9/24/2019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9/24/2019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9/24/2019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9/24/2019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9/24/2019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-1878" y="1202171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-1879" y="83535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-1878" y="1143629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1698" y="1195599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1722" y="1275465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7906" y="1332856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29649" y="1424295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1409" y="83335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7429" y="83335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2025" y="83335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5352" y="83335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5690" y="835732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29421" y="835732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464452"/>
            <a:ext cx="10972800" cy="74534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875096" y="820593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40164" y="820593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7769" y="837624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-1877" y="-39054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Aspire to: </a:t>
            </a:r>
            <a:r>
              <a:rPr lang="en-GB" sz="1800" b="1" u="sng" dirty="0" smtClean="0">
                <a:solidFill>
                  <a:srgbClr val="FFC000"/>
                </a:solidFill>
                <a:effectLst/>
                <a:latin typeface="Calibri" panose="020F0502020204030204" pitchFamily="34" charset="0"/>
              </a:rPr>
              <a:t>Explain</a:t>
            </a:r>
            <a:r>
              <a:rPr lang="en-GB" sz="1800" b="0" u="none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the</a:t>
            </a:r>
            <a:r>
              <a:rPr lang="en-GB" sz="1800" b="0" u="none" baseline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decisions made with </a:t>
            </a:r>
            <a:r>
              <a:rPr lang="en-GB" sz="1800" b="0" u="none" baseline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VG development </a:t>
            </a:r>
            <a:r>
              <a:rPr lang="en-GB" sz="1800" b="0" u="none" baseline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to produce a product with a specific brief</a:t>
            </a:r>
            <a:r>
              <a:rPr lang="en-GB" sz="1800" b="0" u="none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.</a:t>
            </a:r>
            <a:r>
              <a:rPr lang="en-GB" sz="1800" b="0" u="none" baseline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GB" b="1" dirty="0" smtClean="0"/>
              <a:t>Challenge</a:t>
            </a:r>
            <a:r>
              <a:rPr lang="en-GB" b="1" baseline="0" dirty="0" smtClean="0"/>
              <a:t> to:</a:t>
            </a:r>
            <a:r>
              <a:rPr lang="en-GB" b="1" baseline="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sz="1800" b="1" i="0" u="sng" strike="noStrike" kern="1200" dirty="0" smtClean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Describe</a:t>
            </a:r>
            <a:r>
              <a:rPr lang="en-GB" sz="1800" b="0" i="0" u="none" strike="noStrike" kern="1200" dirty="0" smtClean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8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to produce a product</a:t>
            </a:r>
            <a:r>
              <a:rPr lang="en-GB" sz="18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fits the given requirements. </a:t>
            </a:r>
            <a:r>
              <a:rPr lang="en-GB" sz="1800" b="1" i="0" u="sng" strike="noStrike" kern="1200" dirty="0" smtClean="0">
                <a:solidFill>
                  <a:srgbClr val="B87A0A"/>
                </a:solidFill>
                <a:effectLst/>
                <a:latin typeface="+mn-lt"/>
                <a:ea typeface="+mn-ea"/>
                <a:cs typeface="+mn-cs"/>
              </a:rPr>
              <a:t>Understand</a:t>
            </a:r>
            <a:r>
              <a:rPr lang="en-GB" sz="18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</a:t>
            </a:r>
            <a:r>
              <a:rPr lang="en-GB" sz="18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requirements of a brief and use it to create a product.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Unity Development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Interactive Media</a:t>
            </a:r>
          </a:p>
          <a:p>
            <a:endParaRPr lang="en-US" dirty="0"/>
          </a:p>
          <a:p>
            <a:r>
              <a:rPr lang="en-US" dirty="0" smtClean="0"/>
              <a:t>Unit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Starter – 5 Minutes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9424"/>
            <a:ext cx="6580909" cy="4325112"/>
          </a:xfrm>
        </p:spPr>
        <p:txBody>
          <a:bodyPr>
            <a:normAutofit/>
          </a:bodyPr>
          <a:lstStyle/>
          <a:p>
            <a:r>
              <a:rPr lang="en-GB" dirty="0" smtClean="0"/>
              <a:t>Discuss the following with your neighbours, be prepared to share your answer.</a:t>
            </a:r>
          </a:p>
          <a:p>
            <a:endParaRPr lang="en-GB" dirty="0"/>
          </a:p>
          <a:p>
            <a:r>
              <a:rPr lang="en-GB" dirty="0" smtClean="0"/>
              <a:t>What is the purpose of </a:t>
            </a:r>
            <a:r>
              <a:rPr lang="en-GB" dirty="0" smtClean="0"/>
              <a:t>Unity? What can it be used for?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What skills are required in producing a product in Unity?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366" y="2249424"/>
            <a:ext cx="5040634" cy="347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94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Outcomes</a:t>
            </a:r>
            <a:endParaRPr lang="en-GB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685015"/>
              </p:ext>
            </p:extLst>
          </p:nvPr>
        </p:nvGraphicFramePr>
        <p:xfrm>
          <a:off x="497304" y="2345473"/>
          <a:ext cx="11341769" cy="3700471"/>
        </p:xfrm>
        <a:graphic>
          <a:graphicData uri="http://schemas.openxmlformats.org/drawingml/2006/table">
            <a:tbl>
              <a:tblPr/>
              <a:tblGrid>
                <a:gridCol w="2787285">
                  <a:extLst>
                    <a:ext uri="{9D8B030D-6E8A-4147-A177-3AD203B41FA5}">
                      <a16:colId xmlns:a16="http://schemas.microsoft.com/office/drawing/2014/main" val="3671311263"/>
                    </a:ext>
                  </a:extLst>
                </a:gridCol>
                <a:gridCol w="8554484">
                  <a:extLst>
                    <a:ext uri="{9D8B030D-6E8A-4147-A177-3AD203B41FA5}">
                      <a16:colId xmlns:a16="http://schemas.microsoft.com/office/drawing/2014/main" val="1902721182"/>
                    </a:ext>
                  </a:extLst>
                </a:gridCol>
              </a:tblGrid>
              <a:tr h="61179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Aspire to ……</a:t>
                      </a:r>
                      <a:endParaRPr lang="en-GB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86" marR="45586" marT="30390" marB="3039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5586" marR="45586" marT="30390" marB="3039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304818"/>
                  </a:ext>
                </a:extLst>
              </a:tr>
              <a:tr h="68734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32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5586" marR="45586" marT="30390" marB="3039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1" u="sng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Explain</a:t>
                      </a:r>
                      <a:r>
                        <a:rPr lang="en-GB" sz="2400" b="0" u="non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the decisions</a:t>
                      </a:r>
                      <a:r>
                        <a:rPr lang="en-GB" sz="2400" b="0" u="non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made with </a:t>
                      </a:r>
                      <a:r>
                        <a:rPr lang="en-GB" sz="2400" b="0" u="non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VG development to </a:t>
                      </a:r>
                      <a:r>
                        <a:rPr lang="en-GB" sz="2400" b="0" u="non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produce a product with a specific brief.</a:t>
                      </a:r>
                      <a:endParaRPr lang="en-GB" sz="2400" b="1" u="sng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86" marR="45586" marT="30390" marB="3039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824942"/>
                  </a:ext>
                </a:extLst>
              </a:tr>
              <a:tr h="61179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Challenge to……</a:t>
                      </a:r>
                      <a:endParaRPr lang="en-GB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86" marR="45586" marT="30390" marB="3039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5586" marR="45586" marT="30390" marB="3039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69641"/>
                  </a:ext>
                </a:extLst>
              </a:tr>
              <a:tr h="89227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3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5586" marR="45586" marT="30390" marB="3039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1" u="sng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Describe</a:t>
                      </a:r>
                      <a:r>
                        <a:rPr lang="en-GB" sz="2400" b="0" u="non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how to produce a product</a:t>
                      </a:r>
                      <a:r>
                        <a:rPr lang="en-GB" sz="2400" b="0" u="non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that fits the given requirements.</a:t>
                      </a:r>
                      <a:endParaRPr lang="en-GB" sz="2400" b="0" u="none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86" marR="45586" marT="30390" marB="3039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4420258"/>
                  </a:ext>
                </a:extLst>
              </a:tr>
              <a:tr h="770021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3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5586" marR="45586" marT="30390" marB="3039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1" u="sng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Understand</a:t>
                      </a:r>
                      <a:r>
                        <a:rPr lang="en-GB" sz="2400" b="0" u="non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the requirements of a brief and use</a:t>
                      </a:r>
                      <a:r>
                        <a:rPr lang="en-GB" sz="2400" b="0" u="non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it to create a product.</a:t>
                      </a:r>
                      <a:endParaRPr lang="en-GB" sz="2400" b="1" u="sng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86" marR="45586" marT="30390" marB="3039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109950"/>
                  </a:ext>
                </a:extLst>
              </a:tr>
            </a:tbl>
          </a:graphicData>
        </a:graphic>
      </p:graphicFrame>
      <p:pic>
        <p:nvPicPr>
          <p:cNvPr id="1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7" t="51959" r="70160" b="2094"/>
          <a:stretch>
            <a:fillRect/>
          </a:stretch>
        </p:blipFill>
        <p:spPr bwMode="auto">
          <a:xfrm>
            <a:off x="497304" y="2975205"/>
            <a:ext cx="882318" cy="766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99" t="53917" r="36140" b="1038"/>
          <a:stretch>
            <a:fillRect/>
          </a:stretch>
        </p:blipFill>
        <p:spPr bwMode="auto">
          <a:xfrm>
            <a:off x="532155" y="4450554"/>
            <a:ext cx="871530" cy="715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00" t="57832" r="5901" b="1038"/>
          <a:stretch>
            <a:fillRect/>
          </a:stretch>
        </p:blipFill>
        <p:spPr bwMode="auto">
          <a:xfrm>
            <a:off x="497303" y="5228789"/>
            <a:ext cx="882319" cy="694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0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Experimenting with Techniques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best way to learn from the skills you have been given is to experiment with them.</a:t>
            </a:r>
          </a:p>
          <a:p>
            <a:endParaRPr lang="en-GB" dirty="0"/>
          </a:p>
          <a:p>
            <a:r>
              <a:rPr lang="en-GB" dirty="0" smtClean="0"/>
              <a:t>To do this, you will be given a brief that will outline what is expected as a result of your experimentation.</a:t>
            </a:r>
          </a:p>
          <a:p>
            <a:endParaRPr lang="en-GB" dirty="0"/>
          </a:p>
          <a:p>
            <a:r>
              <a:rPr lang="en-GB" dirty="0" smtClean="0"/>
              <a:t>You will then need to use what you have learnt and more to complete the project.</a:t>
            </a:r>
          </a:p>
          <a:p>
            <a:pPr lvl="1"/>
            <a:r>
              <a:rPr lang="en-GB" i="1" dirty="0" smtClean="0"/>
              <a:t>Use the </a:t>
            </a:r>
            <a:r>
              <a:rPr lang="en-GB" i="1" dirty="0" smtClean="0"/>
              <a:t>tutorials you were given to aid your work.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22437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1 – </a:t>
            </a:r>
            <a:r>
              <a:rPr lang="en-GB" dirty="0" smtClean="0"/>
              <a:t>Game </a:t>
            </a:r>
            <a:r>
              <a:rPr lang="en-GB" dirty="0" smtClean="0"/>
              <a:t>Production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9424"/>
            <a:ext cx="10635916" cy="4325112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Previously, you produced a poster mood board and a movie-style poster for </a:t>
            </a:r>
            <a:r>
              <a:rPr lang="en-GB" b="1" dirty="0" smtClean="0"/>
              <a:t>children 5-10 </a:t>
            </a:r>
            <a:r>
              <a:rPr lang="en-GB" dirty="0" smtClean="0"/>
              <a:t>on one of the following topics: (Education, Technology, Science, Music)</a:t>
            </a:r>
          </a:p>
          <a:p>
            <a:r>
              <a:rPr lang="en-GB" dirty="0" smtClean="0"/>
              <a:t>Using </a:t>
            </a:r>
            <a:r>
              <a:rPr lang="en-GB" dirty="0" smtClean="0"/>
              <a:t>Unity, create a game that fits to your chosen topic. </a:t>
            </a:r>
            <a:r>
              <a:rPr lang="en-GB" i="1" dirty="0" smtClean="0"/>
              <a:t>More information in the worksheet.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Explain the programming you have done for </a:t>
            </a:r>
            <a:r>
              <a:rPr lang="en-GB" smtClean="0"/>
              <a:t>the game.</a:t>
            </a:r>
            <a:endParaRPr lang="en-GB" dirty="0" smtClean="0"/>
          </a:p>
          <a:p>
            <a:pPr lvl="1"/>
            <a:r>
              <a:rPr lang="en-GB" i="1" dirty="0" smtClean="0"/>
              <a:t>Are there changes you want to make that you don’t have the skills for yet?</a:t>
            </a:r>
          </a:p>
          <a:p>
            <a:endParaRPr lang="en-GB" dirty="0"/>
          </a:p>
          <a:p>
            <a:r>
              <a:rPr lang="en-GB" dirty="0" smtClean="0"/>
              <a:t>Explain how your game fits to the brief.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Use </a:t>
            </a:r>
            <a:r>
              <a:rPr lang="en-GB" dirty="0" smtClean="0"/>
              <a:t>and modify either the 2D or 3D game you made previously.</a:t>
            </a:r>
            <a:endParaRPr lang="en-GB" i="1" dirty="0"/>
          </a:p>
        </p:txBody>
      </p:sp>
      <p:pic>
        <p:nvPicPr>
          <p:cNvPr id="1025" name="Picture 1" descr="C:\Users\STOMKI~1.001\AppData\Local\Temp\msohtmlclip1\02\clip_image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516" y="1973179"/>
            <a:ext cx="946484" cy="488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7" t="51959" r="70160" b="2094"/>
          <a:stretch>
            <a:fillRect/>
          </a:stretch>
        </p:blipFill>
        <p:spPr bwMode="auto">
          <a:xfrm>
            <a:off x="200805" y="3925550"/>
            <a:ext cx="882318" cy="766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99" t="53917" r="36140" b="1038"/>
          <a:stretch>
            <a:fillRect/>
          </a:stretch>
        </p:blipFill>
        <p:spPr bwMode="auto">
          <a:xfrm>
            <a:off x="200805" y="5152479"/>
            <a:ext cx="871530" cy="715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00" t="57832" r="5901" b="1038"/>
          <a:stretch>
            <a:fillRect/>
          </a:stretch>
        </p:blipFill>
        <p:spPr bwMode="auto">
          <a:xfrm>
            <a:off x="168440" y="6018375"/>
            <a:ext cx="882319" cy="694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4630956"/>
            <a:ext cx="181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Challenge D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24289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0279fda-7dd0-4adc-b8c4-c2c105cc9cb1" xsi:nil="true"/>
    <lcf76f155ced4ddcb4097134ff3c332f xmlns="d6907449-af5f-4ae7-8fbd-83d93334ec72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CBB6CB36E18F45B62562FE7B4DA56E" ma:contentTypeVersion="15" ma:contentTypeDescription="Create a new document." ma:contentTypeScope="" ma:versionID="55d364c79cdf8e1ca4d0d760678f7a4c">
  <xsd:schema xmlns:xsd="http://www.w3.org/2001/XMLSchema" xmlns:xs="http://www.w3.org/2001/XMLSchema" xmlns:p="http://schemas.microsoft.com/office/2006/metadata/properties" xmlns:ns2="d6907449-af5f-4ae7-8fbd-83d93334ec72" xmlns:ns3="10279fda-7dd0-4adc-b8c4-c2c105cc9cb1" targetNamespace="http://schemas.microsoft.com/office/2006/metadata/properties" ma:root="true" ma:fieldsID="34c1c2944482cbceaec0c8d1554c245b" ns2:_="" ns3:_="">
    <xsd:import namespace="d6907449-af5f-4ae7-8fbd-83d93334ec72"/>
    <xsd:import namespace="10279fda-7dd0-4adc-b8c4-c2c105cc9c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907449-af5f-4ae7-8fbd-83d93334ec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56b8feb0-8561-4fad-a5fd-d262bdf910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279fda-7dd0-4adc-b8c4-c2c105cc9cb1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fe1c32eb-8732-4919-9732-389535388650}" ma:internalName="TaxCatchAll" ma:showField="CatchAllData" ma:web="10279fda-7dd0-4adc-b8c4-c2c105cc9c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C517ADA-9FCD-4B26-AA40-FA7EE4555702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080a70f3-2fb6-4775-b740-efdf4c94e8dd"/>
    <ds:schemaRef ds:uri="7bbd5310-919e-4445-9a45-176bf1ea620a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14EC016-2528-4C0C-B8AA-8380889549B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2C9F63-51EB-4D65-9496-EFBA0616A546}"/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2399</TotalTime>
  <Words>278</Words>
  <Application>Microsoft Office PowerPoint</Application>
  <PresentationFormat>Widescreen</PresentationFormat>
  <Paragraphs>37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Georgia</vt:lpstr>
      <vt:lpstr>Wingdings 2</vt:lpstr>
      <vt:lpstr>Training presentation</vt:lpstr>
      <vt:lpstr>Unity Development Project</vt:lpstr>
      <vt:lpstr>Starter – 5 Minutes</vt:lpstr>
      <vt:lpstr>Learning Outcomes</vt:lpstr>
      <vt:lpstr>Experimenting with Techniques</vt:lpstr>
      <vt:lpstr>Task 1 – Game Production</vt:lpstr>
    </vt:vector>
  </TitlesOfParts>
  <Company>UTC Sheffied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TITLE</dc:title>
  <dc:creator>Stephen Tomkins</dc:creator>
  <cp:lastModifiedBy>Stephen Tomkins</cp:lastModifiedBy>
  <cp:revision>77</cp:revision>
  <dcterms:created xsi:type="dcterms:W3CDTF">2019-08-29T12:39:28Z</dcterms:created>
  <dcterms:modified xsi:type="dcterms:W3CDTF">2019-09-24T12:45:27Z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0x010100A6CBB6CB36E18F45B62562FE7B4DA56E</vt:lpwstr>
  </property>
</Properties>
</file>