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9" r:id="rId6"/>
    <p:sldId id="259" r:id="rId7"/>
    <p:sldId id="289" r:id="rId8"/>
    <p:sldId id="291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to clearly evidence experimentation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to prove it has links to a given brief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focus experimentation further towards a brief.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 purposeful experimentation to fit a brief.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LO2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6340998" cy="4325112"/>
          </a:xfrm>
        </p:spPr>
        <p:txBody>
          <a:bodyPr>
            <a:normAutofit/>
          </a:bodyPr>
          <a:lstStyle/>
          <a:p>
            <a:r>
              <a:rPr lang="en-GB" i="1" dirty="0" smtClean="0"/>
              <a:t>Log in and fill your answers into your worksheet.</a:t>
            </a:r>
          </a:p>
          <a:p>
            <a:endParaRPr lang="en-GB" i="1" dirty="0"/>
          </a:p>
          <a:p>
            <a:r>
              <a:rPr lang="en-GB" dirty="0" smtClean="0"/>
              <a:t>List </a:t>
            </a:r>
            <a:r>
              <a:rPr lang="en-GB" dirty="0" smtClean="0"/>
              <a:t>the different skills and techniques used to produce a website.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Explain how the target audience may affect the final product.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99" y="2543695"/>
            <a:ext cx="4748365" cy="3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49290"/>
              </p:ext>
            </p:extLst>
          </p:nvPr>
        </p:nvGraphicFramePr>
        <p:xfrm>
          <a:off x="497304" y="2345473"/>
          <a:ext cx="11341769" cy="3644469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clearly evidence experimentation to prove it has links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to a given brief.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3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focus experimentation further towards a brief.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complete purposeful experimentation to fit a brief.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are working as part of a marketing team for a televised talent show. As a specialist in interactive media production you have been asked to produce an interactive media product to publicise the show.</a:t>
            </a:r>
          </a:p>
          <a:p>
            <a:endParaRPr lang="en-GB" dirty="0"/>
          </a:p>
          <a:p>
            <a:r>
              <a:rPr lang="en-GB" dirty="0" smtClean="0"/>
              <a:t>However the talent show producers want to be sure you “know your stuff</a:t>
            </a:r>
            <a:r>
              <a:rPr lang="en-GB" dirty="0" smtClean="0"/>
              <a:t>”.</a:t>
            </a:r>
          </a:p>
          <a:p>
            <a:endParaRPr lang="en-GB" dirty="0"/>
          </a:p>
          <a:p>
            <a:r>
              <a:rPr lang="en-GB" dirty="0" smtClean="0"/>
              <a:t>To do this, you need to show experimentation with processes and techniques needed for the development of an interactive media product.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555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will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Your experimentation must show evidence of one or more of the following:</a:t>
            </a:r>
          </a:p>
          <a:p>
            <a:pPr lvl="1"/>
            <a:r>
              <a:rPr lang="en-GB" dirty="0"/>
              <a:t>Image manipulation</a:t>
            </a:r>
          </a:p>
          <a:p>
            <a:pPr lvl="1"/>
            <a:r>
              <a:rPr lang="en-GB" dirty="0"/>
              <a:t>Website authoring</a:t>
            </a:r>
          </a:p>
          <a:p>
            <a:pPr lvl="1"/>
            <a:r>
              <a:rPr lang="en-GB" dirty="0"/>
              <a:t>Game development</a:t>
            </a:r>
          </a:p>
          <a:p>
            <a:pPr lvl="1"/>
            <a:r>
              <a:rPr lang="en-GB" dirty="0"/>
              <a:t>Software development</a:t>
            </a:r>
          </a:p>
          <a:p>
            <a:pPr lvl="1"/>
            <a:endParaRPr lang="en-GB" dirty="0"/>
          </a:p>
          <a:p>
            <a:r>
              <a:rPr lang="en-GB" dirty="0" smtClean="0"/>
              <a:t>Your work will be presented as </a:t>
            </a:r>
            <a:r>
              <a:rPr lang="en-GB" dirty="0" smtClean="0"/>
              <a:t>your experimentation files, e.g. Photoshop files and a </a:t>
            </a:r>
            <a:r>
              <a:rPr lang="en-GB" dirty="0" smtClean="0"/>
              <a:t>written </a:t>
            </a:r>
            <a:r>
              <a:rPr lang="en-GB" dirty="0" smtClean="0"/>
              <a:t>report, however visual elements, e.g. pictures and diagrams are expected.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8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b="1" dirty="0"/>
              <a:t>Distinction:</a:t>
            </a:r>
            <a:r>
              <a:rPr lang="en-GB" dirty="0"/>
              <a:t> </a:t>
            </a:r>
            <a:r>
              <a:rPr lang="en-GB" dirty="0" smtClean="0"/>
              <a:t>Carries out </a:t>
            </a:r>
            <a:r>
              <a:rPr lang="en-GB" u="sng" dirty="0" smtClean="0"/>
              <a:t>thorough experimentation</a:t>
            </a:r>
            <a:r>
              <a:rPr lang="en-GB" dirty="0" smtClean="0"/>
              <a:t> with </a:t>
            </a:r>
            <a:r>
              <a:rPr lang="en-GB" u="sng" dirty="0" smtClean="0"/>
              <a:t>clear evidence</a:t>
            </a:r>
            <a:r>
              <a:rPr lang="en-GB" dirty="0" smtClean="0"/>
              <a:t> of how this has been used in relation to the brief.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b="1" dirty="0"/>
              <a:t>Merit:</a:t>
            </a:r>
            <a:r>
              <a:rPr lang="en-GB" dirty="0"/>
              <a:t> </a:t>
            </a:r>
            <a:r>
              <a:rPr lang="en-GB" dirty="0" smtClean="0"/>
              <a:t>Carries out </a:t>
            </a:r>
            <a:r>
              <a:rPr lang="en-GB" u="sng" dirty="0" smtClean="0"/>
              <a:t>focused</a:t>
            </a:r>
            <a:r>
              <a:rPr lang="en-GB" dirty="0" smtClean="0"/>
              <a:t> experimentation with </a:t>
            </a:r>
            <a:r>
              <a:rPr lang="en-GB" u="sng" dirty="0" smtClean="0"/>
              <a:t>evidence</a:t>
            </a:r>
            <a:r>
              <a:rPr lang="en-GB" dirty="0" smtClean="0"/>
              <a:t> of how this has been used in relation to the brief.</a:t>
            </a:r>
            <a:endParaRPr lang="en-GB" u="sng" dirty="0" smtClean="0"/>
          </a:p>
          <a:p>
            <a:endParaRPr lang="en-GB" u="sng" dirty="0"/>
          </a:p>
          <a:p>
            <a:r>
              <a:rPr lang="en-GB" b="1" dirty="0"/>
              <a:t>Pass:</a:t>
            </a:r>
            <a:r>
              <a:rPr lang="en-GB" dirty="0"/>
              <a:t> </a:t>
            </a:r>
            <a:r>
              <a:rPr lang="en-GB" dirty="0" smtClean="0"/>
              <a:t>Carries out </a:t>
            </a:r>
            <a:r>
              <a:rPr lang="en-GB" u="sng" dirty="0" smtClean="0"/>
              <a:t>purposeful</a:t>
            </a:r>
            <a:r>
              <a:rPr lang="en-GB" dirty="0" smtClean="0"/>
              <a:t> experimentation with </a:t>
            </a:r>
            <a:r>
              <a:rPr lang="en-GB" u="sng" dirty="0" smtClean="0"/>
              <a:t>some</a:t>
            </a:r>
            <a:r>
              <a:rPr lang="en-GB" dirty="0" smtClean="0"/>
              <a:t> links to the brief.</a:t>
            </a:r>
            <a:endParaRPr lang="en-GB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222130" y="2209800"/>
            <a:ext cx="794365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231843" y="3459912"/>
            <a:ext cx="784652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222129" y="4862696"/>
            <a:ext cx="794366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dcmitype/"/>
    <ds:schemaRef ds:uri="080a70f3-2fb6-4775-b740-efdf4c94e8dd"/>
    <ds:schemaRef ds:uri="http://schemas.microsoft.com/office/2006/documentManagement/types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EB1FA0-597E-4702-9E47-2DA9A68BE1CF}"/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4885</TotalTime>
  <Words>245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</vt:lpstr>
      <vt:lpstr>Wingdings 2</vt:lpstr>
      <vt:lpstr>Training presentation</vt:lpstr>
      <vt:lpstr>LO2 Assessment</vt:lpstr>
      <vt:lpstr>Starter – 5 Minutes</vt:lpstr>
      <vt:lpstr>Learning Outcomes</vt:lpstr>
      <vt:lpstr>Assessment Brief</vt:lpstr>
      <vt:lpstr>What you will Evidence</vt:lpstr>
      <vt:lpstr>Grading Criteria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99</cp:revision>
  <dcterms:created xsi:type="dcterms:W3CDTF">2019-08-29T12:39:28Z</dcterms:created>
  <dcterms:modified xsi:type="dcterms:W3CDTF">2019-09-24T16:00:48Z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