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9" r:id="rId6"/>
    <p:sldId id="259" r:id="rId7"/>
    <p:sldId id="284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9/24/2019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878" y="120217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1879" y="83535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878" y="114362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1698" y="119559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1722" y="127546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7906" y="1332856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29649" y="1424295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1409" y="83335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7429" y="83335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2025" y="83335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5352" y="83335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5690" y="835732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29421" y="835732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464452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5096" y="820593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0164" y="820593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7769" y="837624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-1877" y="-390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Aspire to: </a:t>
            </a:r>
            <a:r>
              <a:rPr lang="en-GB" sz="1800" b="1" u="sng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Explain</a:t>
            </a:r>
            <a:r>
              <a:rPr lang="en-GB" sz="1800" b="0" u="none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the purpose</a:t>
            </a:r>
            <a:r>
              <a:rPr lang="en-GB" sz="1800" b="0" u="none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of making improvements to a portfolio. </a:t>
            </a:r>
            <a:r>
              <a:rPr lang="en-GB" b="1" dirty="0" smtClean="0"/>
              <a:t>Challenge</a:t>
            </a:r>
            <a:r>
              <a:rPr lang="en-GB" b="1" baseline="0" dirty="0" smtClean="0"/>
              <a:t> to:</a:t>
            </a:r>
            <a:r>
              <a:rPr lang="en-GB" b="1" baseline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800" b="1" i="0" u="sng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en-GB" sz="1800" b="0" i="0" u="none" strike="noStrike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changes need to be made to your portfolio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better express your skills and learning. </a:t>
            </a:r>
            <a:r>
              <a:rPr lang="en-GB" sz="1800" b="1" i="0" u="sng" strike="noStrike" kern="1200" dirty="0" smtClean="0">
                <a:solidFill>
                  <a:srgbClr val="B87A0A"/>
                </a:solidFill>
                <a:effectLst/>
                <a:latin typeface="+mn-lt"/>
                <a:ea typeface="+mn-ea"/>
                <a:cs typeface="+mn-cs"/>
              </a:rPr>
              <a:t>Understand</a:t>
            </a:r>
            <a:r>
              <a:rPr lang="en-GB" sz="18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</a:t>
            </a:r>
            <a:r>
              <a:rPr lang="en-GB" sz="18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check a portfolio for potential improvements.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DIRT, Portfolio Check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635916" cy="432511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 silence, read the following questions, be prepared to answer to the rest of the group, you may be picked.</a:t>
            </a:r>
          </a:p>
          <a:p>
            <a:endParaRPr lang="en-GB" dirty="0"/>
          </a:p>
          <a:p>
            <a:r>
              <a:rPr lang="en-GB" dirty="0" smtClean="0"/>
              <a:t>What problems can arise from lack of planning when creating an interactive media product?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Who is the main person you should consider when making an interactive media product?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is the purpose of showing experimentation with techniques in your portfolio?</a:t>
            </a:r>
            <a:endParaRPr lang="en-GB" dirty="0"/>
          </a:p>
        </p:txBody>
      </p:sp>
      <p:pic>
        <p:nvPicPr>
          <p:cNvPr id="4" name="Picture 1" descr="C:\Users\STOMKI~1.001\AppData\Local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516" y="1973179"/>
            <a:ext cx="946484" cy="488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184622" y="3363114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190016" y="4532616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184622" y="5532072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22386"/>
              </p:ext>
            </p:extLst>
          </p:nvPr>
        </p:nvGraphicFramePr>
        <p:xfrm>
          <a:off x="497304" y="2345473"/>
          <a:ext cx="11341769" cy="3517232"/>
        </p:xfrm>
        <a:graphic>
          <a:graphicData uri="http://schemas.openxmlformats.org/drawingml/2006/table">
            <a:tbl>
              <a:tblPr/>
              <a:tblGrid>
                <a:gridCol w="2787285">
                  <a:extLst>
                    <a:ext uri="{9D8B030D-6E8A-4147-A177-3AD203B41FA5}">
                      <a16:colId xmlns:a16="http://schemas.microsoft.com/office/drawing/2014/main" val="3671311263"/>
                    </a:ext>
                  </a:extLst>
                </a:gridCol>
                <a:gridCol w="8554484">
                  <a:extLst>
                    <a:ext uri="{9D8B030D-6E8A-4147-A177-3AD203B41FA5}">
                      <a16:colId xmlns:a16="http://schemas.microsoft.com/office/drawing/2014/main" val="1902721182"/>
                    </a:ext>
                  </a:extLst>
                </a:gridCol>
              </a:tblGrid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Aspire to 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304818"/>
                  </a:ext>
                </a:extLst>
              </a:tr>
              <a:tr h="6873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Explain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the purpose of making improvements to a portfolio.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824942"/>
                  </a:ext>
                </a:extLst>
              </a:tr>
              <a:tr h="61179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Challenge to……</a:t>
                      </a:r>
                      <a:endParaRPr lang="en-GB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69641"/>
                  </a:ext>
                </a:extLst>
              </a:tr>
              <a:tr h="83627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Describe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what changes need to be made to your portfolio to better express your skills and</a:t>
                      </a:r>
                      <a:r>
                        <a:rPr lang="en-GB" sz="2400" b="0" u="non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learning.</a:t>
                      </a:r>
                      <a:endParaRPr lang="en-GB" sz="2400" b="0" u="non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20258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u="sng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Understand</a:t>
                      </a:r>
                      <a:r>
                        <a:rPr lang="en-GB" sz="2400" b="0" u="non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how to check a portfolio for potential improvements.</a:t>
                      </a:r>
                      <a:endParaRPr lang="en-GB" sz="2400" b="1" u="sng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86" marR="45586" marT="30390" marB="3039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9950"/>
                  </a:ext>
                </a:extLst>
              </a:tr>
            </a:tbl>
          </a:graphicData>
        </a:graphic>
      </p:graphicFrame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51959" r="70160" b="2094"/>
          <a:stretch>
            <a:fillRect/>
          </a:stretch>
        </p:blipFill>
        <p:spPr bwMode="auto">
          <a:xfrm>
            <a:off x="497304" y="2975205"/>
            <a:ext cx="882318" cy="76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9" t="53917" r="36140" b="1038"/>
          <a:stretch>
            <a:fillRect/>
          </a:stretch>
        </p:blipFill>
        <p:spPr bwMode="auto">
          <a:xfrm>
            <a:off x="532155" y="4450554"/>
            <a:ext cx="871530" cy="715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0" t="57832" r="5901" b="1038"/>
          <a:stretch>
            <a:fillRect/>
          </a:stretch>
        </p:blipFill>
        <p:spPr bwMode="auto">
          <a:xfrm>
            <a:off x="497303" y="5228789"/>
            <a:ext cx="882319" cy="6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DIRT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the feedback given for your assessment.</a:t>
            </a:r>
          </a:p>
          <a:p>
            <a:endParaRPr lang="en-GB" dirty="0"/>
          </a:p>
          <a:p>
            <a:r>
              <a:rPr lang="en-GB" dirty="0" smtClean="0"/>
              <a:t>Make any changes in </a:t>
            </a:r>
            <a:r>
              <a:rPr lang="en-GB" b="1" dirty="0" smtClean="0">
                <a:solidFill>
                  <a:srgbClr val="FF0000"/>
                </a:solidFill>
              </a:rPr>
              <a:t>red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 a new version.</a:t>
            </a:r>
          </a:p>
          <a:p>
            <a:endParaRPr lang="en-GB" dirty="0"/>
          </a:p>
          <a:p>
            <a:r>
              <a:rPr lang="en-GB" dirty="0" smtClean="0"/>
              <a:t>Ensure that you are following the feedback carefully, this will have an effect on your later work.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0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2 – Portfolio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through your current portfolio and note the changes that need to be made.</a:t>
            </a:r>
          </a:p>
          <a:p>
            <a:pPr lvl="1"/>
            <a:r>
              <a:rPr lang="en-GB" dirty="0" smtClean="0"/>
              <a:t>Can’t see any changes? Check with neighbours and staff to see what needs changing.</a:t>
            </a:r>
          </a:p>
          <a:p>
            <a:pPr lvl="1"/>
            <a:endParaRPr lang="en-GB" dirty="0"/>
          </a:p>
          <a:p>
            <a:r>
              <a:rPr lang="en-GB" dirty="0" smtClean="0"/>
              <a:t>Add your assessment work into your portfolio.</a:t>
            </a:r>
          </a:p>
          <a:p>
            <a:pPr lvl="1"/>
            <a:r>
              <a:rPr lang="en-GB" dirty="0" smtClean="0"/>
              <a:t>You may need to adapt it so it better fits your portfolio.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3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362283-25F6-4533-9A33-849CAACFFBAC}"/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schemas.microsoft.com/office/2006/documentManagement/types"/>
    <ds:schemaRef ds:uri="http://purl.org/dc/dcmitype/"/>
    <ds:schemaRef ds:uri="080a70f3-2fb6-4775-b740-efdf4c94e8dd"/>
    <ds:schemaRef ds:uri="7bbd5310-919e-4445-9a45-176bf1ea620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352</TotalTime>
  <Words>224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</vt:lpstr>
      <vt:lpstr>Wingdings 2</vt:lpstr>
      <vt:lpstr>Training presentation</vt:lpstr>
      <vt:lpstr>DIRT, Portfolio Check</vt:lpstr>
      <vt:lpstr>Starter – 5 Minutes</vt:lpstr>
      <vt:lpstr>Learning Outcomes</vt:lpstr>
      <vt:lpstr>Task 1 – DIRT</vt:lpstr>
      <vt:lpstr>Task 2 – Portfolio Improvements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42</cp:revision>
  <dcterms:created xsi:type="dcterms:W3CDTF">2019-08-29T12:39:28Z</dcterms:created>
  <dcterms:modified xsi:type="dcterms:W3CDTF">2019-09-24T16:13:04Z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