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9" r:id="rId6"/>
    <p:sldId id="289" r:id="rId7"/>
    <p:sldId id="292" r:id="rId8"/>
    <p:sldId id="283" r:id="rId9"/>
    <p:sldId id="280" r:id="rId10"/>
    <p:sldId id="285" r:id="rId11"/>
    <p:sldId id="286" r:id="rId12"/>
    <p:sldId id="291" r:id="rId13"/>
    <p:sldId id="290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5102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718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6560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58530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38396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5787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7226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3718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3718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3718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3718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-1337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-1337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56743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35032"/>
            <a:ext cx="10972800" cy="4739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5" y="-16476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3" y="-16476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555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Image Manipulation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Take a look at the experimentation you did for </a:t>
            </a:r>
            <a:r>
              <a:rPr lang="en-GB" b="1" dirty="0" smtClean="0"/>
              <a:t>Image Manipulation</a:t>
            </a:r>
            <a:r>
              <a:rPr lang="en-GB" dirty="0" smtClean="0"/>
              <a:t> in LO2, did it go exactly to plan? Why or why not?</a:t>
            </a:r>
          </a:p>
          <a:p>
            <a:endParaRPr lang="en-GB" dirty="0"/>
          </a:p>
          <a:p>
            <a:r>
              <a:rPr lang="en-GB" dirty="0" smtClean="0"/>
              <a:t>Create a table under the </a:t>
            </a:r>
            <a:r>
              <a:rPr lang="en-GB" b="1" dirty="0" smtClean="0"/>
              <a:t>Image Manipulation </a:t>
            </a:r>
            <a:r>
              <a:rPr lang="en-GB" dirty="0" smtClean="0"/>
              <a:t>heading with </a:t>
            </a:r>
            <a:r>
              <a:rPr lang="en-GB" b="1" dirty="0" smtClean="0"/>
              <a:t>3 columns</a:t>
            </a:r>
            <a:r>
              <a:rPr lang="en-GB" dirty="0" smtClean="0"/>
              <a:t> and </a:t>
            </a:r>
            <a:r>
              <a:rPr lang="en-GB" b="1" dirty="0" smtClean="0"/>
              <a:t>8+ rows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In the first row, add the following headings:</a:t>
            </a:r>
          </a:p>
          <a:p>
            <a:pPr lvl="1"/>
            <a:r>
              <a:rPr lang="en-GB" b="1" dirty="0" smtClean="0"/>
              <a:t>Technique</a:t>
            </a:r>
          </a:p>
          <a:p>
            <a:pPr lvl="1"/>
            <a:r>
              <a:rPr lang="en-GB" b="1" dirty="0" smtClean="0"/>
              <a:t>Rating (1-10)</a:t>
            </a:r>
          </a:p>
          <a:p>
            <a:pPr lvl="1"/>
            <a:r>
              <a:rPr lang="en-GB" b="1" dirty="0" smtClean="0"/>
              <a:t>Reasoning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179786"/>
            <a:ext cx="8991600" cy="10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Image Manipulation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List each of the different techniques/tools you used in your image manipulation work for LO2, e.g.</a:t>
            </a:r>
          </a:p>
          <a:p>
            <a:pPr lvl="1"/>
            <a:r>
              <a:rPr lang="en-GB" dirty="0" smtClean="0"/>
              <a:t>Scaling images</a:t>
            </a:r>
          </a:p>
          <a:p>
            <a:pPr lvl="1"/>
            <a:r>
              <a:rPr lang="en-GB" dirty="0" smtClean="0"/>
              <a:t>Cropping images</a:t>
            </a:r>
          </a:p>
          <a:p>
            <a:pPr lvl="1"/>
            <a:r>
              <a:rPr lang="en-GB" dirty="0" smtClean="0"/>
              <a:t>Applying a blur</a:t>
            </a:r>
          </a:p>
          <a:p>
            <a:pPr lvl="1"/>
            <a:endParaRPr lang="en-GB" dirty="0"/>
          </a:p>
          <a:p>
            <a:r>
              <a:rPr lang="en-GB" dirty="0" smtClean="0"/>
              <a:t>For each one, give it a rating from 1-10 (10 being the best) on how well you think your use of that skill went.</a:t>
            </a:r>
          </a:p>
          <a:p>
            <a:endParaRPr lang="en-GB" dirty="0"/>
          </a:p>
          <a:p>
            <a:r>
              <a:rPr lang="en-GB" dirty="0" smtClean="0"/>
              <a:t>In the final column, explain how you used that skill and explain the score you gave it.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33" y="2660073"/>
            <a:ext cx="8162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Website Authoring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Take a look at the experimentation you did for </a:t>
            </a:r>
            <a:r>
              <a:rPr lang="en-GB" b="1" dirty="0" smtClean="0"/>
              <a:t>Website Authoring </a:t>
            </a:r>
            <a:r>
              <a:rPr lang="en-GB" dirty="0" smtClean="0"/>
              <a:t>in LO2, did it go exactly to plan? Why or why not?</a:t>
            </a:r>
          </a:p>
          <a:p>
            <a:endParaRPr lang="en-GB" dirty="0"/>
          </a:p>
          <a:p>
            <a:r>
              <a:rPr lang="en-GB" dirty="0" smtClean="0"/>
              <a:t>Create a table under the </a:t>
            </a:r>
            <a:r>
              <a:rPr lang="en-GB" b="1" dirty="0" smtClean="0"/>
              <a:t>Website Authoring </a:t>
            </a:r>
            <a:r>
              <a:rPr lang="en-GB" dirty="0" smtClean="0"/>
              <a:t>heading with </a:t>
            </a:r>
            <a:r>
              <a:rPr lang="en-GB" b="1" dirty="0" smtClean="0"/>
              <a:t>3 columns</a:t>
            </a:r>
            <a:r>
              <a:rPr lang="en-GB" dirty="0" smtClean="0"/>
              <a:t> and </a:t>
            </a:r>
            <a:r>
              <a:rPr lang="en-GB" b="1" dirty="0" smtClean="0"/>
              <a:t>8+ rows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In the first row, add the following headings:</a:t>
            </a:r>
          </a:p>
          <a:p>
            <a:pPr lvl="1"/>
            <a:r>
              <a:rPr lang="en-GB" b="1" dirty="0" smtClean="0"/>
              <a:t>Technique</a:t>
            </a:r>
          </a:p>
          <a:p>
            <a:pPr lvl="1"/>
            <a:r>
              <a:rPr lang="en-GB" b="1" dirty="0" smtClean="0"/>
              <a:t>Rating (1-10)</a:t>
            </a:r>
          </a:p>
          <a:p>
            <a:pPr lvl="1"/>
            <a:r>
              <a:rPr lang="en-GB" b="1" dirty="0" smtClean="0"/>
              <a:t>Reasoning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179786"/>
            <a:ext cx="8991600" cy="10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Website Authoring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List each of the different techniques/tools you used in your website authoring work for LO2, e.g.</a:t>
            </a:r>
          </a:p>
          <a:p>
            <a:pPr lvl="1"/>
            <a:r>
              <a:rPr lang="en-GB" dirty="0" smtClean="0"/>
              <a:t>Adjusting Text</a:t>
            </a:r>
          </a:p>
          <a:p>
            <a:pPr lvl="1"/>
            <a:r>
              <a:rPr lang="en-GB" dirty="0" smtClean="0"/>
              <a:t>Setting the Title</a:t>
            </a:r>
          </a:p>
          <a:p>
            <a:pPr lvl="1"/>
            <a:r>
              <a:rPr lang="en-GB" dirty="0" smtClean="0"/>
              <a:t>Changing Images</a:t>
            </a:r>
          </a:p>
          <a:p>
            <a:pPr lvl="1"/>
            <a:endParaRPr lang="en-GB" dirty="0"/>
          </a:p>
          <a:p>
            <a:r>
              <a:rPr lang="en-GB" dirty="0" smtClean="0"/>
              <a:t>For each one, give it a rating from 1-10 (10 being the best) on how well you think your use of that skill went.</a:t>
            </a:r>
          </a:p>
          <a:p>
            <a:endParaRPr lang="en-GB" dirty="0"/>
          </a:p>
          <a:p>
            <a:r>
              <a:rPr lang="en-GB" dirty="0" smtClean="0"/>
              <a:t>In the final column, explain how you used that skill and explain the score you gave it.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07" y="2645872"/>
            <a:ext cx="80676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 – 3D Modelling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Take a look at the experimentation you did for </a:t>
            </a:r>
            <a:r>
              <a:rPr lang="en-GB" b="1" dirty="0" smtClean="0"/>
              <a:t>3D Modelling </a:t>
            </a:r>
            <a:r>
              <a:rPr lang="en-GB" dirty="0" smtClean="0"/>
              <a:t>in LO2, did it go exactly to plan? Why or why not?</a:t>
            </a:r>
          </a:p>
          <a:p>
            <a:endParaRPr lang="en-GB" dirty="0"/>
          </a:p>
          <a:p>
            <a:r>
              <a:rPr lang="en-GB" dirty="0" smtClean="0"/>
              <a:t>Create a table under the </a:t>
            </a:r>
            <a:r>
              <a:rPr lang="en-GB" b="1" dirty="0" smtClean="0"/>
              <a:t>3D Modelling </a:t>
            </a:r>
            <a:r>
              <a:rPr lang="en-GB" dirty="0" smtClean="0"/>
              <a:t>heading with </a:t>
            </a:r>
            <a:r>
              <a:rPr lang="en-GB" b="1" dirty="0" smtClean="0"/>
              <a:t>3 columns</a:t>
            </a:r>
            <a:r>
              <a:rPr lang="en-GB" dirty="0" smtClean="0"/>
              <a:t> and </a:t>
            </a:r>
            <a:r>
              <a:rPr lang="en-GB" b="1" dirty="0" smtClean="0"/>
              <a:t>8+ rows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In the first row, add the following headings:</a:t>
            </a:r>
          </a:p>
          <a:p>
            <a:pPr lvl="1"/>
            <a:r>
              <a:rPr lang="en-GB" b="1" dirty="0" smtClean="0"/>
              <a:t>Technique</a:t>
            </a:r>
          </a:p>
          <a:p>
            <a:pPr lvl="1"/>
            <a:r>
              <a:rPr lang="en-GB" b="1" dirty="0" smtClean="0"/>
              <a:t>Rating (1-10)</a:t>
            </a:r>
          </a:p>
          <a:p>
            <a:pPr lvl="1"/>
            <a:r>
              <a:rPr lang="en-GB" b="1" dirty="0" smtClean="0"/>
              <a:t>Reasoning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179786"/>
            <a:ext cx="8991600" cy="10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 – 3D Modelling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List each of the different techniques/tools you used in your 3D modelling work for LO2, e.g.</a:t>
            </a:r>
          </a:p>
          <a:p>
            <a:pPr lvl="1"/>
            <a:r>
              <a:rPr lang="en-GB" dirty="0" smtClean="0"/>
              <a:t>Adding Shapes</a:t>
            </a:r>
          </a:p>
          <a:p>
            <a:pPr lvl="1"/>
            <a:r>
              <a:rPr lang="en-GB" dirty="0" smtClean="0"/>
              <a:t>Adjusting Rotation</a:t>
            </a:r>
          </a:p>
          <a:p>
            <a:pPr lvl="1"/>
            <a:r>
              <a:rPr lang="en-GB" dirty="0" smtClean="0"/>
              <a:t>Adding Textures</a:t>
            </a:r>
          </a:p>
          <a:p>
            <a:pPr lvl="1"/>
            <a:endParaRPr lang="en-GB" dirty="0"/>
          </a:p>
          <a:p>
            <a:r>
              <a:rPr lang="en-GB" dirty="0" smtClean="0"/>
              <a:t>For each one, give it a rating from 1-10 (10 being the best) on how well you think your use of that skill went.</a:t>
            </a:r>
          </a:p>
          <a:p>
            <a:endParaRPr lang="en-GB" dirty="0"/>
          </a:p>
          <a:p>
            <a:r>
              <a:rPr lang="en-GB" dirty="0" smtClean="0"/>
              <a:t>In the final column, explain how you used that skill and explain the score you gave it.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15" y="2679469"/>
            <a:ext cx="80867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5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 – Interactive Presentation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Take a look at the experimentation you did for </a:t>
            </a:r>
            <a:r>
              <a:rPr lang="en-GB" b="1" dirty="0" smtClean="0"/>
              <a:t>Interactive Presentation </a:t>
            </a:r>
            <a:r>
              <a:rPr lang="en-GB" dirty="0" smtClean="0"/>
              <a:t>in LO2, did it go exactly to plan? Why or why not?</a:t>
            </a:r>
          </a:p>
          <a:p>
            <a:endParaRPr lang="en-GB" dirty="0"/>
          </a:p>
          <a:p>
            <a:r>
              <a:rPr lang="en-GB" dirty="0" smtClean="0"/>
              <a:t>Create a table under the </a:t>
            </a:r>
            <a:r>
              <a:rPr lang="en-GB" b="1" dirty="0" smtClean="0"/>
              <a:t>Interactive Presentation </a:t>
            </a:r>
            <a:r>
              <a:rPr lang="en-GB" dirty="0" smtClean="0"/>
              <a:t>heading with </a:t>
            </a:r>
            <a:r>
              <a:rPr lang="en-GB" b="1" dirty="0" smtClean="0"/>
              <a:t>3 columns</a:t>
            </a:r>
            <a:r>
              <a:rPr lang="en-GB" dirty="0" smtClean="0"/>
              <a:t> and </a:t>
            </a:r>
            <a:r>
              <a:rPr lang="en-GB" b="1" dirty="0" smtClean="0"/>
              <a:t>8+ rows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In the first row, add the following headings:</a:t>
            </a:r>
          </a:p>
          <a:p>
            <a:pPr lvl="1"/>
            <a:r>
              <a:rPr lang="en-GB" b="1" dirty="0" smtClean="0"/>
              <a:t>Technique</a:t>
            </a:r>
          </a:p>
          <a:p>
            <a:pPr lvl="1"/>
            <a:r>
              <a:rPr lang="en-GB" b="1" dirty="0" smtClean="0"/>
              <a:t>Rating (1-10)</a:t>
            </a:r>
          </a:p>
          <a:p>
            <a:pPr lvl="1"/>
            <a:r>
              <a:rPr lang="en-GB" b="1" dirty="0" smtClean="0"/>
              <a:t>Reasoning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179786"/>
            <a:ext cx="8991600" cy="10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 – Interactive Presentation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List each of the different techniques/tools you used in your interactive presentation work for LO2, e.g.</a:t>
            </a:r>
          </a:p>
          <a:p>
            <a:pPr lvl="1"/>
            <a:r>
              <a:rPr lang="en-GB" dirty="0" smtClean="0"/>
              <a:t>Adding Shapes</a:t>
            </a:r>
          </a:p>
          <a:p>
            <a:pPr lvl="1"/>
            <a:r>
              <a:rPr lang="en-GB" dirty="0" smtClean="0"/>
              <a:t>Adjusting Rotation</a:t>
            </a:r>
          </a:p>
          <a:p>
            <a:pPr lvl="1"/>
            <a:r>
              <a:rPr lang="en-GB" dirty="0" smtClean="0"/>
              <a:t>Adding Textures</a:t>
            </a:r>
          </a:p>
          <a:p>
            <a:pPr lvl="1"/>
            <a:endParaRPr lang="en-GB" dirty="0"/>
          </a:p>
          <a:p>
            <a:r>
              <a:rPr lang="en-GB" dirty="0" smtClean="0"/>
              <a:t>For each one, give it a rating from 1-10 (10 being the best) on how well you think your use of that skill went.</a:t>
            </a:r>
          </a:p>
          <a:p>
            <a:endParaRPr lang="en-GB" dirty="0"/>
          </a:p>
          <a:p>
            <a:r>
              <a:rPr lang="en-GB" dirty="0" smtClean="0"/>
              <a:t>In the final column, explain how you used that skill and explain the score you gave it.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11" y="2637180"/>
            <a:ext cx="7329055" cy="142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As you log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b="1" dirty="0" smtClean="0"/>
              <a:t>On your whiteboards:</a:t>
            </a:r>
            <a:r>
              <a:rPr lang="en-GB" dirty="0" smtClean="0"/>
              <a:t> Answer the following questions:</a:t>
            </a:r>
            <a:endParaRPr lang="en-GB" b="1" dirty="0" smtClean="0"/>
          </a:p>
          <a:p>
            <a:endParaRPr lang="en-GB" i="1" dirty="0"/>
          </a:p>
          <a:p>
            <a:r>
              <a:rPr lang="en-GB" dirty="0" smtClean="0"/>
              <a:t>How do you think you would check if you’ve done everything the client asked for?</a:t>
            </a:r>
          </a:p>
          <a:p>
            <a:endParaRPr lang="en-GB" dirty="0"/>
          </a:p>
          <a:p>
            <a:r>
              <a:rPr lang="en-GB" dirty="0" smtClean="0"/>
              <a:t>What should be done about client suggestions after you think you’ve finished?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how to check your work against a brief.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how to analyse where the experimentation has succeeded.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the improvements that need to be made to the experimentation.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25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LO3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LO3 is all about reviewing your previous work, you must review each of the following:</a:t>
            </a:r>
          </a:p>
          <a:p>
            <a:pPr lvl="1"/>
            <a:r>
              <a:rPr lang="en-GB" dirty="0" smtClean="0"/>
              <a:t>Your selection of processes and techniques</a:t>
            </a:r>
          </a:p>
          <a:p>
            <a:pPr lvl="1"/>
            <a:r>
              <a:rPr lang="en-GB" dirty="0" smtClean="0"/>
              <a:t>Your use of software</a:t>
            </a:r>
          </a:p>
          <a:p>
            <a:pPr lvl="1"/>
            <a:r>
              <a:rPr lang="en-GB" dirty="0" smtClean="0"/>
              <a:t>Your use of feedback</a:t>
            </a:r>
          </a:p>
          <a:p>
            <a:pPr lvl="1"/>
            <a:r>
              <a:rPr lang="en-GB" dirty="0" smtClean="0"/>
              <a:t>Your skill development</a:t>
            </a:r>
          </a:p>
          <a:p>
            <a:pPr lvl="1"/>
            <a:endParaRPr lang="en-GB" dirty="0"/>
          </a:p>
          <a:p>
            <a:r>
              <a:rPr lang="en-GB" dirty="0" smtClean="0"/>
              <a:t>You will be provided guidance on how to review your work, but as you are reviewing your own work, it depends on the work you did for LO2.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Vague Briefs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problems when working with a client is the possibility of a vague brief.</a:t>
            </a:r>
          </a:p>
          <a:p>
            <a:endParaRPr lang="en-GB" dirty="0"/>
          </a:p>
          <a:p>
            <a:r>
              <a:rPr lang="en-GB" dirty="0" smtClean="0"/>
              <a:t>This could mean there are differences between what the client wants and what you produce.</a:t>
            </a:r>
          </a:p>
          <a:p>
            <a:endParaRPr lang="en-GB" dirty="0"/>
          </a:p>
          <a:p>
            <a:r>
              <a:rPr lang="en-GB" dirty="0" smtClean="0"/>
              <a:t>It is vital early on to clarify any point in the brief where there could be a misunderstanding before starting 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3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 of Brief Breakdowns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ensure you maximise your marks, you need to be able to fully break down a project brief.</a:t>
            </a:r>
          </a:p>
          <a:p>
            <a:endParaRPr lang="en-GB" dirty="0"/>
          </a:p>
          <a:p>
            <a:r>
              <a:rPr lang="en-GB" dirty="0" smtClean="0"/>
              <a:t>You may have done this as part of LO2, breaking down what was required of each brief and using it for your experimentation.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Formal projects usually list a series of </a:t>
            </a:r>
            <a:r>
              <a:rPr lang="en-GB" b="1" dirty="0" smtClean="0"/>
              <a:t>success criteria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Success criteria are used to prove that the project is at an acceptable state.</a:t>
            </a:r>
          </a:p>
          <a:p>
            <a:endParaRPr lang="en-GB" dirty="0"/>
          </a:p>
          <a:p>
            <a:r>
              <a:rPr lang="en-GB" dirty="0" smtClean="0"/>
              <a:t>E.g. a success criteria for a video game could be “the player has the ability to change their outfit through collectibles within the game”</a:t>
            </a:r>
          </a:p>
          <a:p>
            <a:pPr lvl="1"/>
            <a:r>
              <a:rPr lang="en-GB" dirty="0" smtClean="0"/>
              <a:t>If this isn’t met, the project has not yet been completed.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Grading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Grading criteria are the exam-board’s answer to success criteria.</a:t>
            </a:r>
          </a:p>
          <a:p>
            <a:endParaRPr lang="en-GB" dirty="0"/>
          </a:p>
          <a:p>
            <a:r>
              <a:rPr lang="en-GB" dirty="0" smtClean="0"/>
              <a:t>These allow anyone involved with the work to decide which grade the work should be awarded and why.</a:t>
            </a:r>
          </a:p>
          <a:p>
            <a:endParaRPr lang="en-GB" dirty="0"/>
          </a:p>
          <a:p>
            <a:r>
              <a:rPr lang="en-GB" dirty="0" smtClean="0"/>
              <a:t>The grading criteria are clear on what is expected to reach each grade.</a:t>
            </a:r>
          </a:p>
          <a:p>
            <a:endParaRPr lang="en-GB" dirty="0"/>
          </a:p>
          <a:p>
            <a:r>
              <a:rPr lang="en-GB" dirty="0" smtClean="0"/>
              <a:t>Missing part of the </a:t>
            </a:r>
            <a:r>
              <a:rPr lang="en-GB" b="1" dirty="0" smtClean="0"/>
              <a:t>P</a:t>
            </a:r>
            <a:r>
              <a:rPr lang="en-GB" b="1" dirty="0" smtClean="0"/>
              <a:t>ass</a:t>
            </a:r>
            <a:r>
              <a:rPr lang="en-GB" dirty="0" smtClean="0"/>
              <a:t> </a:t>
            </a:r>
            <a:r>
              <a:rPr lang="en-GB" dirty="0" smtClean="0"/>
              <a:t>level criteria means you can’t reach either the </a:t>
            </a:r>
            <a:r>
              <a:rPr lang="en-GB" b="1" dirty="0"/>
              <a:t>M</a:t>
            </a:r>
            <a:r>
              <a:rPr lang="en-GB" b="1" dirty="0" smtClean="0"/>
              <a:t>erit</a:t>
            </a:r>
            <a:r>
              <a:rPr lang="en-GB" dirty="0" smtClean="0"/>
              <a:t> </a:t>
            </a:r>
            <a:r>
              <a:rPr lang="en-GB" dirty="0" smtClean="0"/>
              <a:t>or </a:t>
            </a:r>
            <a:r>
              <a:rPr lang="en-GB" b="1" dirty="0"/>
              <a:t>D</a:t>
            </a:r>
            <a:r>
              <a:rPr lang="en-GB" b="1" dirty="0" smtClean="0"/>
              <a:t>istinction</a:t>
            </a:r>
            <a:r>
              <a:rPr lang="en-GB" dirty="0" smtClean="0"/>
              <a:t> </a:t>
            </a:r>
            <a:r>
              <a:rPr lang="en-GB" dirty="0" smtClean="0"/>
              <a:t>grades.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4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Portfolio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 new </a:t>
            </a:r>
            <a:r>
              <a:rPr lang="en-GB" b="1" dirty="0" smtClean="0"/>
              <a:t>blank page</a:t>
            </a:r>
            <a:r>
              <a:rPr lang="en-GB" dirty="0" smtClean="0"/>
              <a:t> to the end of your portfolio and add in a new heading </a:t>
            </a:r>
            <a:r>
              <a:rPr lang="en-GB" b="1" dirty="0" smtClean="0"/>
              <a:t>LO3</a:t>
            </a:r>
            <a:r>
              <a:rPr lang="en-GB" dirty="0" smtClean="0"/>
              <a:t> (</a:t>
            </a:r>
            <a:r>
              <a:rPr lang="en-GB" b="1" dirty="0" smtClean="0"/>
              <a:t>Heading 1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Add in each of the following headings (</a:t>
            </a:r>
            <a:r>
              <a:rPr lang="en-GB" b="1" dirty="0" smtClean="0"/>
              <a:t>Heading 1</a:t>
            </a:r>
            <a:r>
              <a:rPr lang="en-GB" dirty="0" smtClean="0"/>
              <a:t>) </a:t>
            </a:r>
            <a:r>
              <a:rPr lang="en-GB" u="sng" dirty="0" smtClean="0"/>
              <a:t>if you have done experimentation with each of these topics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Image Manipulation</a:t>
            </a:r>
          </a:p>
          <a:p>
            <a:pPr lvl="1"/>
            <a:r>
              <a:rPr lang="en-GB" b="1" dirty="0" smtClean="0"/>
              <a:t>Website Authoring</a:t>
            </a:r>
          </a:p>
          <a:p>
            <a:pPr lvl="1"/>
            <a:r>
              <a:rPr lang="en-GB" b="1" dirty="0" smtClean="0"/>
              <a:t>3D Modelling</a:t>
            </a:r>
          </a:p>
          <a:p>
            <a:pPr lvl="1"/>
            <a:r>
              <a:rPr lang="en-GB" b="1" dirty="0" smtClean="0"/>
              <a:t>Interactive Presentations</a:t>
            </a:r>
          </a:p>
          <a:p>
            <a:pPr lvl="1"/>
            <a:r>
              <a:rPr lang="en-GB" dirty="0" smtClean="0"/>
              <a:t>Plus any other experimentation you did for LO2.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0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517ADA-9FCD-4B26-AA40-FA7EE4555702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bbd5310-919e-4445-9a45-176bf1ea620a"/>
    <ds:schemaRef ds:uri="080a70f3-2fb6-4775-b740-efdf4c94e8d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DB7CAF-02CD-4976-B14F-B298A9A7F0B3}"/>
</file>

<file path=customXml/itemProps3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13528</TotalTime>
  <Words>1020</Words>
  <Application>Microsoft Office PowerPoint</Application>
  <PresentationFormat>Widescreen</PresentationFormat>
  <Paragraphs>133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Georgia</vt:lpstr>
      <vt:lpstr>Wingdings 2</vt:lpstr>
      <vt:lpstr>Training presentation</vt:lpstr>
      <vt:lpstr>Experimentation Analysis</vt:lpstr>
      <vt:lpstr>Starter – As you log in</vt:lpstr>
      <vt:lpstr>Learning Outcomes</vt:lpstr>
      <vt:lpstr>LO3 Breakdown</vt:lpstr>
      <vt:lpstr>Vague Briefs</vt:lpstr>
      <vt:lpstr>Purpose of Brief Breakdowns</vt:lpstr>
      <vt:lpstr>Success Criteria</vt:lpstr>
      <vt:lpstr>Grading Criteria</vt:lpstr>
      <vt:lpstr>Task 1 – Portfolio Setup</vt:lpstr>
      <vt:lpstr>Task 2 – Image Manipulation Check</vt:lpstr>
      <vt:lpstr>Task 2 – Image Manipulation Check</vt:lpstr>
      <vt:lpstr>Task 3 – Website Authoring Check</vt:lpstr>
      <vt:lpstr>Task 3 – Website Authoring Check</vt:lpstr>
      <vt:lpstr>Task 4 – 3D Modelling Check</vt:lpstr>
      <vt:lpstr>Task 4 – 3D Modelling Check</vt:lpstr>
      <vt:lpstr>Task 5 – Interactive Presentation Check</vt:lpstr>
      <vt:lpstr>Task 5 – Interactive Presentation Check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87</cp:revision>
  <dcterms:created xsi:type="dcterms:W3CDTF">2019-08-29T12:39:28Z</dcterms:created>
  <dcterms:modified xsi:type="dcterms:W3CDTF">2022-03-29T14:53:44Z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