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20"/>
  </p:notesMasterIdLst>
  <p:handoutMasterIdLst>
    <p:handoutMasterId r:id="rId21"/>
  </p:handoutMasterIdLst>
  <p:sldIdLst>
    <p:sldId id="257" r:id="rId5"/>
    <p:sldId id="295" r:id="rId6"/>
    <p:sldId id="296" r:id="rId7"/>
    <p:sldId id="289" r:id="rId8"/>
    <p:sldId id="290" r:id="rId9"/>
    <p:sldId id="291" r:id="rId10"/>
    <p:sldId id="298" r:id="rId11"/>
    <p:sldId id="297" r:id="rId12"/>
    <p:sldId id="299" r:id="rId13"/>
    <p:sldId id="300" r:id="rId14"/>
    <p:sldId id="301" r:id="rId15"/>
    <p:sldId id="302" r:id="rId16"/>
    <p:sldId id="303" r:id="rId17"/>
    <p:sldId id="304" r:id="rId18"/>
    <p:sldId id="3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7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911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-1" y="366820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-1" y="308278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5" y="360248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599" y="440114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3" y="497505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6" y="588944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6" y="-2000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6" y="-2000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2" y="-2000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29" y="-2000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7" y="381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298" y="381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781873"/>
            <a:ext cx="10972800" cy="74534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784157"/>
            <a:ext cx="10972800" cy="4790379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76973" y="-1475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42041" y="-1475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6" y="2273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Software Choices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Interactive Media</a:t>
            </a:r>
          </a:p>
          <a:p>
            <a:endParaRPr lang="en-US" dirty="0"/>
          </a:p>
          <a:p>
            <a:r>
              <a:rPr lang="en-US" dirty="0" smtClean="0"/>
              <a:t>Unit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3 – Alternatives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Still under the </a:t>
            </a:r>
            <a:r>
              <a:rPr lang="en-GB" b="1" dirty="0" smtClean="0"/>
              <a:t>Portfolio Software</a:t>
            </a:r>
            <a:r>
              <a:rPr lang="en-GB" dirty="0" smtClean="0"/>
              <a:t> heading, complete the following:</a:t>
            </a:r>
          </a:p>
          <a:p>
            <a:endParaRPr lang="en-GB" dirty="0"/>
          </a:p>
          <a:p>
            <a:r>
              <a:rPr lang="en-GB" dirty="0" smtClean="0"/>
              <a:t>List 3-5 different pieces of software you </a:t>
            </a:r>
            <a:r>
              <a:rPr lang="en-GB" b="1" dirty="0" smtClean="0"/>
              <a:t>could have</a:t>
            </a:r>
            <a:r>
              <a:rPr lang="en-GB" dirty="0" smtClean="0"/>
              <a:t> used to make your portfolio. (e.g. MS PowerPoint, Open Office Writer)</a:t>
            </a:r>
          </a:p>
          <a:p>
            <a:endParaRPr lang="en-GB" dirty="0"/>
          </a:p>
          <a:p>
            <a:r>
              <a:rPr lang="en-GB" dirty="0" smtClean="0"/>
              <a:t>Explain why you didn’t use each of those pieces of software.</a:t>
            </a:r>
          </a:p>
          <a:p>
            <a:endParaRPr lang="en-GB" dirty="0"/>
          </a:p>
          <a:p>
            <a:r>
              <a:rPr lang="en-GB" dirty="0" smtClean="0"/>
              <a:t>In a couple of sentences, explain how well (or not well) your portfolio has gone so far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543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Whiteboard Task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Using the list from your whiteboards, add each of the pieces of software as headings (</a:t>
            </a:r>
            <a:r>
              <a:rPr lang="en-GB" b="1" dirty="0" smtClean="0"/>
              <a:t>Heading 1</a:t>
            </a:r>
            <a:r>
              <a:rPr lang="en-GB" dirty="0" smtClean="0"/>
              <a:t>). E.g.:</a:t>
            </a:r>
          </a:p>
          <a:p>
            <a:pPr lvl="1"/>
            <a:r>
              <a:rPr lang="en-GB" b="1" dirty="0" smtClean="0"/>
              <a:t>Microsoft PowerPoint</a:t>
            </a:r>
          </a:p>
          <a:p>
            <a:pPr lvl="1"/>
            <a:r>
              <a:rPr lang="en-GB" b="1" dirty="0" smtClean="0"/>
              <a:t>Adobe Photoshop</a:t>
            </a:r>
          </a:p>
          <a:p>
            <a:pPr lvl="1"/>
            <a:r>
              <a:rPr lang="en-GB" b="1" dirty="0" smtClean="0"/>
              <a:t>Blender</a:t>
            </a:r>
          </a:p>
          <a:p>
            <a:pPr lvl="1"/>
            <a:r>
              <a:rPr lang="en-GB" b="1" dirty="0" smtClean="0"/>
              <a:t>Brackets</a:t>
            </a:r>
          </a:p>
          <a:p>
            <a:pPr lvl="1"/>
            <a:r>
              <a:rPr lang="en-GB" b="1" dirty="0" smtClean="0"/>
              <a:t>Microsoft Edge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4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4 – Why was it used?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Under each of the headings created in the previous task, add a short description explaining why you used that piece of software specifically.</a:t>
            </a:r>
          </a:p>
          <a:p>
            <a:endParaRPr lang="en-GB" dirty="0"/>
          </a:p>
          <a:p>
            <a:r>
              <a:rPr lang="en-GB" dirty="0" smtClean="0"/>
              <a:t>E.g. “To make an interactive presentation, I used Microsoft PowerPoint. I used this because it was installed on the school computers and I could access it at home with the online version. It had a lot of the features that I needed including the ability to add and edit action buttons.”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880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5 – Pros and Cons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each of the different headings, add the following:</a:t>
            </a:r>
          </a:p>
          <a:p>
            <a:endParaRPr lang="en-GB" dirty="0"/>
          </a:p>
          <a:p>
            <a:r>
              <a:rPr lang="en-GB" dirty="0" smtClean="0"/>
              <a:t>A bullet point list of 3-5 positives of using each piece of software.</a:t>
            </a:r>
          </a:p>
          <a:p>
            <a:endParaRPr lang="en-GB" dirty="0"/>
          </a:p>
          <a:p>
            <a:r>
              <a:rPr lang="en-GB" b="1" dirty="0" smtClean="0"/>
              <a:t>Another</a:t>
            </a:r>
            <a:r>
              <a:rPr lang="en-GB" dirty="0" smtClean="0"/>
              <a:t> bullet point list of 3-5 negatives of using each piece of software.</a:t>
            </a:r>
          </a:p>
          <a:p>
            <a:endParaRPr lang="en-GB" b="1" dirty="0"/>
          </a:p>
          <a:p>
            <a:r>
              <a:rPr lang="en-GB" dirty="0" smtClean="0"/>
              <a:t>For each bullet point, expand it to a sentence+ to explain why that is a negative/positive.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7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6 – Alternatives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each of the different headings, complete the following:</a:t>
            </a:r>
          </a:p>
          <a:p>
            <a:endParaRPr lang="en-GB" dirty="0"/>
          </a:p>
          <a:p>
            <a:r>
              <a:rPr lang="en-GB" dirty="0" smtClean="0"/>
              <a:t>Research and list 2+ different alternative pieces of software to the one you used.</a:t>
            </a:r>
          </a:p>
          <a:p>
            <a:endParaRPr lang="en-GB" dirty="0"/>
          </a:p>
          <a:p>
            <a:r>
              <a:rPr lang="en-GB" dirty="0" smtClean="0"/>
              <a:t>For each one, explain why you didn’t use each of those pieces of software.</a:t>
            </a:r>
          </a:p>
          <a:p>
            <a:endParaRPr lang="en-GB" dirty="0"/>
          </a:p>
          <a:p>
            <a:r>
              <a:rPr lang="en-GB" dirty="0" smtClean="0"/>
              <a:t>For each piece of software, explain a benefit you would have got from using that piece of software.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087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Tasks 4-6 Example – Adobe Photoshop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 smtClean="0"/>
              <a:t>Adobe Photoshop</a:t>
            </a:r>
          </a:p>
          <a:p>
            <a:r>
              <a:rPr lang="en-GB" dirty="0" smtClean="0"/>
              <a:t>I used Adobe Photoshop to edit and make some pictures as part of my experimentation. I used this partly because it was installed and available on the school computers but also because there are lots of tutorials online that I can use. </a:t>
            </a:r>
            <a:endParaRPr lang="en-GB" dirty="0"/>
          </a:p>
          <a:p>
            <a:r>
              <a:rPr lang="en-GB" b="1" dirty="0" smtClean="0"/>
              <a:t>Pros:</a:t>
            </a:r>
            <a:endParaRPr lang="en-GB" dirty="0" smtClean="0"/>
          </a:p>
          <a:p>
            <a:pPr lvl="1"/>
            <a:r>
              <a:rPr lang="en-GB" dirty="0" smtClean="0"/>
              <a:t>There are lots of resources online that I can use to learn and practice.</a:t>
            </a:r>
          </a:p>
          <a:p>
            <a:pPr lvl="1"/>
            <a:r>
              <a:rPr lang="en-GB" dirty="0" smtClean="0"/>
              <a:t>There are many different tools that can be used for lots of different things.</a:t>
            </a:r>
          </a:p>
          <a:p>
            <a:pPr lvl="1"/>
            <a:r>
              <a:rPr lang="en-GB" dirty="0" smtClean="0"/>
              <a:t>I like using keyboard shortcuts and Photoshop uses lots of them.</a:t>
            </a:r>
          </a:p>
          <a:p>
            <a:r>
              <a:rPr lang="en-GB" b="1" dirty="0" smtClean="0"/>
              <a:t>Cons:</a:t>
            </a:r>
            <a:endParaRPr lang="en-GB" dirty="0" smtClean="0"/>
          </a:p>
          <a:p>
            <a:pPr lvl="1"/>
            <a:r>
              <a:rPr lang="en-GB" dirty="0" smtClean="0"/>
              <a:t>You have to pay to use Photoshop, so I couldn’t use it at home.</a:t>
            </a:r>
          </a:p>
          <a:p>
            <a:pPr lvl="1"/>
            <a:r>
              <a:rPr lang="en-GB" dirty="0" smtClean="0"/>
              <a:t>It saves files in a format that only Photoshop uses.</a:t>
            </a:r>
          </a:p>
          <a:p>
            <a:pPr lvl="1"/>
            <a:r>
              <a:rPr lang="en-GB" dirty="0" smtClean="0"/>
              <a:t>It didn’t run very well on the school computers.</a:t>
            </a:r>
          </a:p>
          <a:p>
            <a:r>
              <a:rPr lang="en-GB" b="1" dirty="0" smtClean="0"/>
              <a:t>Alternatives:</a:t>
            </a:r>
          </a:p>
          <a:p>
            <a:pPr lvl="1"/>
            <a:r>
              <a:rPr lang="en-GB" dirty="0" smtClean="0"/>
              <a:t>G.I.M.P – This is free and it is designed to work like Photoshop so I could also use the Photoshop tutorials for it.</a:t>
            </a:r>
          </a:p>
          <a:p>
            <a:pPr lvl="1"/>
            <a:r>
              <a:rPr lang="en-GB" dirty="0" smtClean="0"/>
              <a:t>Paint.NET – I have used this before so I have some experience so it would take less time to learn.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913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Starter – As you log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On your whiteboards:</a:t>
            </a:r>
            <a:endParaRPr lang="en-GB" dirty="0"/>
          </a:p>
          <a:p>
            <a:endParaRPr lang="en-GB" b="1" dirty="0" smtClean="0"/>
          </a:p>
          <a:p>
            <a:r>
              <a:rPr lang="en-GB" dirty="0" smtClean="0"/>
              <a:t>List the different software you have used as part of your portfolio and experimentation so far.</a:t>
            </a:r>
          </a:p>
          <a:p>
            <a:endParaRPr lang="en-GB" dirty="0"/>
          </a:p>
          <a:p>
            <a:r>
              <a:rPr lang="en-GB" dirty="0" smtClean="0"/>
              <a:t>Put an asterisk </a:t>
            </a:r>
            <a:r>
              <a:rPr lang="en-GB" b="1" dirty="0" smtClean="0"/>
              <a:t>*</a:t>
            </a:r>
            <a:r>
              <a:rPr lang="en-GB" dirty="0" smtClean="0"/>
              <a:t> next to the ones you hadn’t used before the coursework.</a:t>
            </a:r>
          </a:p>
          <a:p>
            <a:endParaRPr lang="en-GB" dirty="0"/>
          </a:p>
          <a:p>
            <a:r>
              <a:rPr lang="en-GB" b="1" dirty="0" smtClean="0"/>
              <a:t>DON’T WIPE THIS OFF, YOU WILL NEED THIS LATER!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5911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b="1" dirty="0" smtClean="0"/>
              <a:t>Understand</a:t>
            </a:r>
            <a:r>
              <a:rPr lang="en-GB" dirty="0" smtClean="0"/>
              <a:t> the purpose of analysing software choices.</a:t>
            </a:r>
          </a:p>
          <a:p>
            <a:endParaRPr lang="en-GB" b="1" dirty="0"/>
          </a:p>
          <a:p>
            <a:r>
              <a:rPr lang="en-GB" b="1" dirty="0" smtClean="0"/>
              <a:t>Describe</a:t>
            </a:r>
            <a:r>
              <a:rPr lang="en-GB" dirty="0" smtClean="0"/>
              <a:t> the differences between different software used for the same purpose.</a:t>
            </a:r>
          </a:p>
          <a:p>
            <a:endParaRPr lang="en-GB" b="1" dirty="0"/>
          </a:p>
          <a:p>
            <a:r>
              <a:rPr lang="en-GB" b="1" dirty="0" smtClean="0"/>
              <a:t>Explain</a:t>
            </a:r>
            <a:r>
              <a:rPr lang="en-GB" dirty="0" smtClean="0"/>
              <a:t> how to effectively select a piece of software for a given situation.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4591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Decisions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 far in the project, a lot of the software you have used has been dictated by what was installed on the school computers.</a:t>
            </a:r>
          </a:p>
          <a:p>
            <a:endParaRPr lang="en-GB" dirty="0"/>
          </a:p>
          <a:p>
            <a:r>
              <a:rPr lang="en-GB" dirty="0" smtClean="0"/>
              <a:t>When it came to developing your experimentation in LO2, you were given a list of software you could potentially use at home.</a:t>
            </a:r>
          </a:p>
          <a:p>
            <a:endParaRPr lang="en-GB" dirty="0"/>
          </a:p>
          <a:p>
            <a:r>
              <a:rPr lang="en-GB" dirty="0" smtClean="0"/>
              <a:t>Whether you used any of this additional software was up to you. (If you did, it means you can talk about it in LO3!)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606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Limitations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each of the different interactive media product, you were given a brief introduction to a specific piece of software.</a:t>
            </a:r>
          </a:p>
          <a:p>
            <a:endParaRPr lang="en-GB" dirty="0"/>
          </a:p>
          <a:p>
            <a:r>
              <a:rPr lang="en-GB" dirty="0" smtClean="0"/>
              <a:t>This intro showed you some of the basic skills you needed to both use that software and experiment with it.</a:t>
            </a:r>
          </a:p>
          <a:p>
            <a:endParaRPr lang="en-GB" dirty="0"/>
          </a:p>
          <a:p>
            <a:r>
              <a:rPr lang="en-GB" dirty="0" smtClean="0"/>
              <a:t>When you make your own product later on in the course, you will need to decide on which piece of software to use yourself.</a:t>
            </a:r>
          </a:p>
        </p:txBody>
      </p:sp>
    </p:spTree>
    <p:extLst>
      <p:ext uri="{BB962C8B-B14F-4D97-AF65-F5344CB8AC3E}">
        <p14:creationId xmlns:p14="http://schemas.microsoft.com/office/powerpoint/2010/main" val="427299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Choosing 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One of the main limitations for development is the selection of software available to you.</a:t>
            </a:r>
          </a:p>
          <a:p>
            <a:endParaRPr lang="en-GB" dirty="0"/>
          </a:p>
          <a:p>
            <a:r>
              <a:rPr lang="en-GB" dirty="0" smtClean="0"/>
              <a:t>You have been given explanations as to how to use some of the software examples, however you may decide to use something different.</a:t>
            </a:r>
          </a:p>
          <a:p>
            <a:pPr lvl="1"/>
            <a:r>
              <a:rPr lang="en-GB" i="1" dirty="0" smtClean="0"/>
              <a:t>In that case, you will need to learn how to use that software.</a:t>
            </a:r>
          </a:p>
          <a:p>
            <a:endParaRPr lang="en-GB" i="1" dirty="0"/>
          </a:p>
          <a:p>
            <a:r>
              <a:rPr lang="en-GB" dirty="0" smtClean="0"/>
              <a:t>If you do decide to use the software that has been explained to you, you will need to explain your reasoning.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9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Justifying 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Part of LO3 involves explaining and justifying the different pieces of software you have used for LO1 and LO2.</a:t>
            </a:r>
          </a:p>
          <a:p>
            <a:endParaRPr lang="en-GB" dirty="0"/>
          </a:p>
          <a:p>
            <a:r>
              <a:rPr lang="en-GB" dirty="0" smtClean="0"/>
              <a:t>You need to be able to explain why you have used the software that you have as well as any positives and negatives of using those.</a:t>
            </a:r>
          </a:p>
          <a:p>
            <a:endParaRPr lang="en-GB" dirty="0"/>
          </a:p>
          <a:p>
            <a:r>
              <a:rPr lang="en-GB" dirty="0" smtClean="0"/>
              <a:t>Beyond this, you then need to compare different software against each other.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731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1 – Explaining the Portfolio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Before getting into the software you experimented with, you need to explain why you’ve used </a:t>
            </a:r>
            <a:r>
              <a:rPr lang="en-GB" b="1" dirty="0" smtClean="0"/>
              <a:t>Microsoft Word</a:t>
            </a:r>
            <a:r>
              <a:rPr lang="en-GB" dirty="0" smtClean="0"/>
              <a:t> (or something else) to make your portfolio.</a:t>
            </a:r>
          </a:p>
          <a:p>
            <a:endParaRPr lang="en-GB" dirty="0"/>
          </a:p>
          <a:p>
            <a:r>
              <a:rPr lang="en-GB" dirty="0" smtClean="0"/>
              <a:t>Add a new heading to your portfolio: </a:t>
            </a:r>
            <a:r>
              <a:rPr lang="en-GB" b="1" dirty="0" smtClean="0"/>
              <a:t>Portfolio </a:t>
            </a:r>
            <a:r>
              <a:rPr lang="en-GB" b="1" smtClean="0"/>
              <a:t>Software – Microsoft Word</a:t>
            </a:r>
            <a:r>
              <a:rPr lang="en-GB" smtClean="0"/>
              <a:t> </a:t>
            </a:r>
            <a:r>
              <a:rPr lang="en-GB" dirty="0" smtClean="0"/>
              <a:t>(</a:t>
            </a:r>
            <a:r>
              <a:rPr lang="en-GB" b="1" dirty="0" smtClean="0"/>
              <a:t>Heading 1</a:t>
            </a:r>
            <a:r>
              <a:rPr lang="en-GB" dirty="0" smtClean="0"/>
              <a:t>).</a:t>
            </a:r>
          </a:p>
          <a:p>
            <a:endParaRPr lang="en-GB" dirty="0"/>
          </a:p>
          <a:p>
            <a:r>
              <a:rPr lang="en-GB" dirty="0" smtClean="0"/>
              <a:t>In a </a:t>
            </a:r>
            <a:r>
              <a:rPr lang="en-GB" b="1" dirty="0" smtClean="0"/>
              <a:t>couple of sentences</a:t>
            </a:r>
            <a:r>
              <a:rPr lang="en-GB" dirty="0" smtClean="0"/>
              <a:t>, explain why you have used </a:t>
            </a:r>
            <a:r>
              <a:rPr lang="en-GB" b="1" dirty="0" smtClean="0"/>
              <a:t>Microsoft Word</a:t>
            </a:r>
            <a:r>
              <a:rPr lang="en-GB" dirty="0" smtClean="0"/>
              <a:t>. (You can mentioned that I suggested you used it, but you also need to give your own reasoning.)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945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2 – Pros and Cons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Under the </a:t>
            </a:r>
            <a:r>
              <a:rPr lang="en-GB" b="1" dirty="0" smtClean="0"/>
              <a:t>Portfolio Software</a:t>
            </a:r>
            <a:r>
              <a:rPr lang="en-GB" dirty="0" smtClean="0"/>
              <a:t> heading, complete the following:</a:t>
            </a:r>
          </a:p>
          <a:p>
            <a:endParaRPr lang="en-GB" dirty="0"/>
          </a:p>
          <a:p>
            <a:r>
              <a:rPr lang="en-GB" dirty="0" smtClean="0"/>
              <a:t>Make a bullet point list of 3-5 positives </a:t>
            </a:r>
            <a:r>
              <a:rPr lang="en-GB" b="1" dirty="0" smtClean="0"/>
              <a:t>and</a:t>
            </a:r>
            <a:r>
              <a:rPr lang="en-GB" dirty="0" smtClean="0"/>
              <a:t> 3-5 negatives of using </a:t>
            </a:r>
            <a:r>
              <a:rPr lang="en-GB" b="1" dirty="0" smtClean="0"/>
              <a:t>Microsoft Word</a:t>
            </a:r>
            <a:r>
              <a:rPr lang="en-GB" dirty="0" smtClean="0"/>
              <a:t> for your portfolio.</a:t>
            </a:r>
          </a:p>
          <a:p>
            <a:endParaRPr lang="en-GB" dirty="0"/>
          </a:p>
          <a:p>
            <a:r>
              <a:rPr lang="en-GB" dirty="0" smtClean="0"/>
              <a:t>Explain each of the points to at least a sentence in length.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236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0279fda-7dd0-4adc-b8c4-c2c105cc9cb1" xsi:nil="true"/>
    <lcf76f155ced4ddcb4097134ff3c332f xmlns="d6907449-af5f-4ae7-8fbd-83d93334ec72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CBB6CB36E18F45B62562FE7B4DA56E" ma:contentTypeVersion="15" ma:contentTypeDescription="Create a new document." ma:contentTypeScope="" ma:versionID="55d364c79cdf8e1ca4d0d760678f7a4c">
  <xsd:schema xmlns:xsd="http://www.w3.org/2001/XMLSchema" xmlns:xs="http://www.w3.org/2001/XMLSchema" xmlns:p="http://schemas.microsoft.com/office/2006/metadata/properties" xmlns:ns2="d6907449-af5f-4ae7-8fbd-83d93334ec72" xmlns:ns3="10279fda-7dd0-4adc-b8c4-c2c105cc9cb1" targetNamespace="http://schemas.microsoft.com/office/2006/metadata/properties" ma:root="true" ma:fieldsID="34c1c2944482cbceaec0c8d1554c245b" ns2:_="" ns3:_="">
    <xsd:import namespace="d6907449-af5f-4ae7-8fbd-83d93334ec72"/>
    <xsd:import namespace="10279fda-7dd0-4adc-b8c4-c2c105cc9c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907449-af5f-4ae7-8fbd-83d93334ec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6b8feb0-8561-4fad-a5fd-d262bdf910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279fda-7dd0-4adc-b8c4-c2c105cc9cb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fe1c32eb-8732-4919-9732-389535388650}" ma:internalName="TaxCatchAll" ma:showField="CatchAllData" ma:web="10279fda-7dd0-4adc-b8c4-c2c105cc9c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517ADA-9FCD-4B26-AA40-FA7EE4555702}">
  <ds:schemaRefs>
    <ds:schemaRef ds:uri="http://purl.org/dc/terms/"/>
    <ds:schemaRef ds:uri="http://schemas.openxmlformats.org/package/2006/metadata/core-properties"/>
    <ds:schemaRef ds:uri="http://purl.org/dc/elements/1.1/"/>
    <ds:schemaRef ds:uri="080a70f3-2fb6-4775-b740-efdf4c94e8dd"/>
    <ds:schemaRef ds:uri="7bbd5310-919e-4445-9a45-176bf1ea620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14EC016-2528-4C0C-B8AA-8380889549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2682F7-CEEC-458F-98DC-F37165E38A7A}"/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14310</TotalTime>
  <Words>1032</Words>
  <Application>Microsoft Office PowerPoint</Application>
  <PresentationFormat>Widescreen</PresentationFormat>
  <Paragraphs>107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Georgia</vt:lpstr>
      <vt:lpstr>Wingdings 2</vt:lpstr>
      <vt:lpstr>Training presentation</vt:lpstr>
      <vt:lpstr>Software Choices</vt:lpstr>
      <vt:lpstr>Starter – As you log in</vt:lpstr>
      <vt:lpstr>Learning Outcomes</vt:lpstr>
      <vt:lpstr>Software Decisions</vt:lpstr>
      <vt:lpstr>System Limitations</vt:lpstr>
      <vt:lpstr>Choosing Software</vt:lpstr>
      <vt:lpstr>Justifying Software</vt:lpstr>
      <vt:lpstr>Task 1 – Explaining the Portfolio</vt:lpstr>
      <vt:lpstr>Task 2 – Pros and Cons</vt:lpstr>
      <vt:lpstr>Task 3 – Alternatives</vt:lpstr>
      <vt:lpstr>Whiteboard Task</vt:lpstr>
      <vt:lpstr>Task 4 – Why was it used?</vt:lpstr>
      <vt:lpstr>Task 5 – Pros and Cons</vt:lpstr>
      <vt:lpstr>Task 6 – Alternatives</vt:lpstr>
      <vt:lpstr>Tasks 4-6 Example – Adobe Photoshop</vt:lpstr>
    </vt:vector>
  </TitlesOfParts>
  <Company>UTC Sheffied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TITLE</dc:title>
  <dc:creator>Stephen Tomkins</dc:creator>
  <cp:lastModifiedBy>Stephen Tomkins</cp:lastModifiedBy>
  <cp:revision>97</cp:revision>
  <dcterms:created xsi:type="dcterms:W3CDTF">2019-08-29T12:39:28Z</dcterms:created>
  <dcterms:modified xsi:type="dcterms:W3CDTF">2022-04-27T10:33:12Z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0x010100A6CBB6CB36E18F45B62562FE7B4DA56E</vt:lpwstr>
  </property>
</Properties>
</file>