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257" r:id="rId5"/>
    <p:sldId id="304" r:id="rId6"/>
    <p:sldId id="305" r:id="rId7"/>
    <p:sldId id="308" r:id="rId8"/>
    <p:sldId id="306" r:id="rId9"/>
    <p:sldId id="307" r:id="rId10"/>
    <p:sldId id="311" r:id="rId11"/>
    <p:sldId id="312" r:id="rId12"/>
    <p:sldId id="313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" y="365102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2" y="-1718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" y="306560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5" y="358530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599" y="438396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3" y="495787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6" y="587226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6" y="-3718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6" y="-3718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2" y="-3718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29" y="-3718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7" y="-1337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298" y="-1337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789658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01445"/>
            <a:ext cx="10972800" cy="47730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3" y="-16476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1" y="-16476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6" y="555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Skills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 – Room for Improvement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a new heading </a:t>
            </a:r>
            <a:r>
              <a:rPr lang="en-GB" b="1" dirty="0" smtClean="0"/>
              <a:t>Potential Improvement</a:t>
            </a:r>
            <a:r>
              <a:rPr lang="en-GB" dirty="0" smtClean="0"/>
              <a:t> (</a:t>
            </a:r>
            <a:r>
              <a:rPr lang="en-GB" b="1" dirty="0" smtClean="0"/>
              <a:t>Heading 1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For each of the different skills in the previous table, add another heading (</a:t>
            </a:r>
            <a:r>
              <a:rPr lang="en-GB" b="1" dirty="0" smtClean="0"/>
              <a:t>Heading 2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In 2-3 sentences, explain how your skills in that area can improve in the future. List some of the things you can do to help improve </a:t>
            </a:r>
            <a:r>
              <a:rPr lang="en-GB" smtClean="0"/>
              <a:t>those skills.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20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As you log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On your whiteboards:</a:t>
            </a:r>
          </a:p>
          <a:p>
            <a:endParaRPr lang="en-GB" b="1" dirty="0"/>
          </a:p>
          <a:p>
            <a:r>
              <a:rPr lang="en-GB" dirty="0" smtClean="0"/>
              <a:t>List what skills you have shown off in your portfolio so far. (Don’t rub this out!)</a:t>
            </a:r>
          </a:p>
          <a:p>
            <a:endParaRPr lang="en-GB" dirty="0"/>
          </a:p>
          <a:p>
            <a:r>
              <a:rPr lang="en-GB" dirty="0" smtClean="0"/>
              <a:t>Put a tick next to the ones you’ve done previously. (Before this course)</a:t>
            </a:r>
          </a:p>
          <a:p>
            <a:endParaRPr lang="en-GB" dirty="0"/>
          </a:p>
          <a:p>
            <a:r>
              <a:rPr lang="en-GB" i="1" dirty="0" smtClean="0"/>
              <a:t>Think:</a:t>
            </a:r>
            <a:r>
              <a:rPr lang="en-GB" dirty="0" smtClean="0"/>
              <a:t> How might these skills be useful for making interactive </a:t>
            </a:r>
            <a:r>
              <a:rPr lang="en-GB" smtClean="0"/>
              <a:t>media products.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33592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 smtClean="0"/>
          </a:p>
          <a:p>
            <a:endParaRPr lang="en-GB" b="1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how to identify the different skills utilised.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the different ways that you can improve skills.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how your own skills have changed during the course so far.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347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 smtClean="0"/>
          </a:p>
          <a:p>
            <a:endParaRPr lang="en-GB" b="1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how to identify the different skills utilised.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the different ways that you can improve skills.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how your own skills have changed during the course so far.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347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Skills?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One of the aims of this course is to give students the opportunity to improve their skills in various different IT-related areas.</a:t>
            </a:r>
          </a:p>
          <a:p>
            <a:endParaRPr lang="en-GB" dirty="0"/>
          </a:p>
          <a:p>
            <a:r>
              <a:rPr lang="en-GB" dirty="0" smtClean="0"/>
              <a:t>This is anything from the skills used to make your portfolio to the skills required to edit pictures and 3D models.</a:t>
            </a:r>
          </a:p>
          <a:p>
            <a:pPr lvl="1"/>
            <a:r>
              <a:rPr lang="en-GB" dirty="0" smtClean="0"/>
              <a:t>E.g.:</a:t>
            </a:r>
          </a:p>
          <a:p>
            <a:pPr lvl="1"/>
            <a:r>
              <a:rPr lang="en-GB" dirty="0" smtClean="0"/>
              <a:t>Word </a:t>
            </a:r>
            <a:r>
              <a:rPr lang="en-GB" dirty="0" smtClean="0"/>
              <a:t>processing</a:t>
            </a:r>
          </a:p>
          <a:p>
            <a:pPr lvl="1"/>
            <a:r>
              <a:rPr lang="en-GB" dirty="0" smtClean="0"/>
              <a:t>3D </a:t>
            </a:r>
            <a:r>
              <a:rPr lang="en-GB" dirty="0" smtClean="0"/>
              <a:t>modelling</a:t>
            </a:r>
          </a:p>
          <a:p>
            <a:pPr lvl="1"/>
            <a:r>
              <a:rPr lang="en-GB" dirty="0" smtClean="0"/>
              <a:t>Editing images</a:t>
            </a:r>
          </a:p>
          <a:p>
            <a:pPr lvl="1"/>
            <a:r>
              <a:rPr lang="en-GB" dirty="0" smtClean="0"/>
              <a:t>Website Authoring</a:t>
            </a:r>
          </a:p>
          <a:p>
            <a:pPr lvl="1"/>
            <a:r>
              <a:rPr lang="en-GB" dirty="0" smtClean="0"/>
              <a:t>Interactive Presentations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56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Skills Listing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smtClean="0"/>
              <a:t>On your whiteboards:</a:t>
            </a:r>
            <a:endParaRPr lang="en-GB" dirty="0" smtClean="0"/>
          </a:p>
          <a:p>
            <a:endParaRPr lang="en-GB" b="1" dirty="0"/>
          </a:p>
          <a:p>
            <a:r>
              <a:rPr lang="en-GB" dirty="0" smtClean="0"/>
              <a:t>Using the list from the starter, add on any more skills that you may have missed or forgotten.</a:t>
            </a:r>
          </a:p>
          <a:p>
            <a:endParaRPr lang="en-GB" dirty="0"/>
          </a:p>
          <a:p>
            <a:r>
              <a:rPr lang="en-GB" dirty="0" smtClean="0"/>
              <a:t>Once done, add the heading </a:t>
            </a:r>
            <a:r>
              <a:rPr lang="en-GB" b="1" dirty="0" smtClean="0"/>
              <a:t>Skills Comparison</a:t>
            </a:r>
            <a:r>
              <a:rPr lang="en-GB" dirty="0" smtClean="0"/>
              <a:t> (</a:t>
            </a:r>
            <a:r>
              <a:rPr lang="en-GB" b="1" dirty="0" smtClean="0"/>
              <a:t>Heading 1</a:t>
            </a:r>
            <a:r>
              <a:rPr lang="en-GB" dirty="0" smtClean="0"/>
              <a:t>) to your portfolio.</a:t>
            </a:r>
          </a:p>
          <a:p>
            <a:endParaRPr lang="en-GB" dirty="0"/>
          </a:p>
          <a:p>
            <a:r>
              <a:rPr lang="en-GB" dirty="0" smtClean="0"/>
              <a:t>Add a table with four columns and enough rows to fit all of your skills on your whiteboard.</a:t>
            </a:r>
          </a:p>
          <a:p>
            <a:endParaRPr lang="en-GB" dirty="0"/>
          </a:p>
          <a:p>
            <a:pPr marL="109728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01998"/>
              </p:ext>
            </p:extLst>
          </p:nvPr>
        </p:nvGraphicFramePr>
        <p:xfrm>
          <a:off x="1109287" y="5749728"/>
          <a:ext cx="9755448" cy="962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862">
                  <a:extLst>
                    <a:ext uri="{9D8B030D-6E8A-4147-A177-3AD203B41FA5}">
                      <a16:colId xmlns:a16="http://schemas.microsoft.com/office/drawing/2014/main" val="1383881423"/>
                    </a:ext>
                  </a:extLst>
                </a:gridCol>
                <a:gridCol w="2438862">
                  <a:extLst>
                    <a:ext uri="{9D8B030D-6E8A-4147-A177-3AD203B41FA5}">
                      <a16:colId xmlns:a16="http://schemas.microsoft.com/office/drawing/2014/main" val="1660140556"/>
                    </a:ext>
                  </a:extLst>
                </a:gridCol>
                <a:gridCol w="2438862">
                  <a:extLst>
                    <a:ext uri="{9D8B030D-6E8A-4147-A177-3AD203B41FA5}">
                      <a16:colId xmlns:a16="http://schemas.microsoft.com/office/drawing/2014/main" val="1437714245"/>
                    </a:ext>
                  </a:extLst>
                </a:gridCol>
                <a:gridCol w="2438862">
                  <a:extLst>
                    <a:ext uri="{9D8B030D-6E8A-4147-A177-3AD203B41FA5}">
                      <a16:colId xmlns:a16="http://schemas.microsoft.com/office/drawing/2014/main" val="1661327407"/>
                    </a:ext>
                  </a:extLst>
                </a:gridCol>
              </a:tblGrid>
              <a:tr h="596453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Skill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Previous Rating /10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New Rating /10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Comment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641931"/>
                  </a:ext>
                </a:extLst>
              </a:tr>
              <a:tr h="34556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9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8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Previous Skills Rating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skills you have listed from the previous lessons, add each one to the </a:t>
            </a:r>
            <a:r>
              <a:rPr lang="en-GB" b="1" dirty="0" smtClean="0"/>
              <a:t>Skill</a:t>
            </a:r>
            <a:r>
              <a:rPr lang="en-GB" dirty="0" smtClean="0"/>
              <a:t> column.</a:t>
            </a:r>
          </a:p>
          <a:p>
            <a:endParaRPr lang="en-GB" dirty="0"/>
          </a:p>
          <a:p>
            <a:r>
              <a:rPr lang="en-GB" dirty="0" smtClean="0"/>
              <a:t>Give it a rating from 1-10 of how good you think you were at that skill </a:t>
            </a:r>
            <a:r>
              <a:rPr lang="en-GB" b="1" dirty="0" smtClean="0"/>
              <a:t>before starting the coursework</a:t>
            </a:r>
            <a:r>
              <a:rPr lang="en-GB" dirty="0" smtClean="0"/>
              <a:t>.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12415"/>
              </p:ext>
            </p:extLst>
          </p:nvPr>
        </p:nvGraphicFramePr>
        <p:xfrm>
          <a:off x="1109287" y="5749728"/>
          <a:ext cx="9755448" cy="962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862">
                  <a:extLst>
                    <a:ext uri="{9D8B030D-6E8A-4147-A177-3AD203B41FA5}">
                      <a16:colId xmlns:a16="http://schemas.microsoft.com/office/drawing/2014/main" val="1383881423"/>
                    </a:ext>
                  </a:extLst>
                </a:gridCol>
                <a:gridCol w="2438862">
                  <a:extLst>
                    <a:ext uri="{9D8B030D-6E8A-4147-A177-3AD203B41FA5}">
                      <a16:colId xmlns:a16="http://schemas.microsoft.com/office/drawing/2014/main" val="1660140556"/>
                    </a:ext>
                  </a:extLst>
                </a:gridCol>
                <a:gridCol w="2438862">
                  <a:extLst>
                    <a:ext uri="{9D8B030D-6E8A-4147-A177-3AD203B41FA5}">
                      <a16:colId xmlns:a16="http://schemas.microsoft.com/office/drawing/2014/main" val="1437714245"/>
                    </a:ext>
                  </a:extLst>
                </a:gridCol>
                <a:gridCol w="2438862">
                  <a:extLst>
                    <a:ext uri="{9D8B030D-6E8A-4147-A177-3AD203B41FA5}">
                      <a16:colId xmlns:a16="http://schemas.microsoft.com/office/drawing/2014/main" val="1661327407"/>
                    </a:ext>
                  </a:extLst>
                </a:gridCol>
              </a:tblGrid>
              <a:tr h="596453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Skill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Previous Rating /10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New Rating /10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Comment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641931"/>
                  </a:ext>
                </a:extLst>
              </a:tr>
              <a:tr h="34556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9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6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– New Skills Rating and Comment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 each skill a rating from 1-10 of how good you think you were at that skill </a:t>
            </a:r>
            <a:r>
              <a:rPr lang="en-GB" b="1" dirty="0" smtClean="0"/>
              <a:t>after the coursework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For each skill, write a comment explaining why you think that skill has changed.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92329"/>
              </p:ext>
            </p:extLst>
          </p:nvPr>
        </p:nvGraphicFramePr>
        <p:xfrm>
          <a:off x="252154" y="4463933"/>
          <a:ext cx="11687692" cy="1945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304">
                  <a:extLst>
                    <a:ext uri="{9D8B030D-6E8A-4147-A177-3AD203B41FA5}">
                      <a16:colId xmlns:a16="http://schemas.microsoft.com/office/drawing/2014/main" val="1383881423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1660140556"/>
                    </a:ext>
                  </a:extLst>
                </a:gridCol>
                <a:gridCol w="1886990">
                  <a:extLst>
                    <a:ext uri="{9D8B030D-6E8A-4147-A177-3AD203B41FA5}">
                      <a16:colId xmlns:a16="http://schemas.microsoft.com/office/drawing/2014/main" val="1437714245"/>
                    </a:ext>
                  </a:extLst>
                </a:gridCol>
                <a:gridCol w="5644340">
                  <a:extLst>
                    <a:ext uri="{9D8B030D-6E8A-4147-A177-3AD203B41FA5}">
                      <a16:colId xmlns:a16="http://schemas.microsoft.com/office/drawing/2014/main" val="1661327407"/>
                    </a:ext>
                  </a:extLst>
                </a:gridCol>
              </a:tblGrid>
              <a:tr h="482139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Skill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Previous Rating /10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New Rating /10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Comment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641931"/>
                  </a:ext>
                </a:extLst>
              </a:tr>
              <a:tr h="1229851">
                <a:tc>
                  <a:txBody>
                    <a:bodyPr/>
                    <a:lstStyle/>
                    <a:p>
                      <a:r>
                        <a:rPr lang="en-GB" dirty="0" smtClean="0"/>
                        <a:t>Image</a:t>
                      </a:r>
                      <a:r>
                        <a:rPr lang="en-GB" baseline="0" dirty="0" smtClean="0"/>
                        <a:t> Manipulation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Before doing</a:t>
                      </a:r>
                      <a:r>
                        <a:rPr lang="en-GB" baseline="0" dirty="0" smtClean="0"/>
                        <a:t> the coursework, I’d done a little bit of image manipulation, but only really playing around with Photoshop. Since starting the course, I’ve learned a lot more of the tools and shortcuts so I can use it a lot better than before.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9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22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 – Overall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the table from the previous tasks, you need to add 1-3 paragraphs how much you think your skills have changed overall since starting the coursework.</a:t>
            </a:r>
          </a:p>
          <a:p>
            <a:endParaRPr lang="en-GB" dirty="0"/>
          </a:p>
          <a:p>
            <a:r>
              <a:rPr lang="en-GB" dirty="0" smtClean="0"/>
              <a:t>Make sure to explain any reasoning as to why they have improved or got worse, as well as explaining if they have stayed the same.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18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123585-98F8-472F-B108-94171E20DF42}"/>
</file>

<file path=customXml/itemProps3.xml><?xml version="1.0" encoding="utf-8"?>
<ds:datastoreItem xmlns:ds="http://schemas.openxmlformats.org/officeDocument/2006/customXml" ds:itemID="{6C517ADA-9FCD-4B26-AA40-FA7EE4555702}">
  <ds:schemaRefs>
    <ds:schemaRef ds:uri="http://schemas.microsoft.com/office/2006/documentManagement/types"/>
    <ds:schemaRef ds:uri="080a70f3-2fb6-4775-b740-efdf4c94e8d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bbd5310-919e-4445-9a45-176bf1ea620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18898</TotalTime>
  <Words>557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Georgia</vt:lpstr>
      <vt:lpstr>Wingdings 2</vt:lpstr>
      <vt:lpstr>Training presentation</vt:lpstr>
      <vt:lpstr>Skills Development</vt:lpstr>
      <vt:lpstr>Starter – As you log in</vt:lpstr>
      <vt:lpstr>Learning Outcomes</vt:lpstr>
      <vt:lpstr>Learning Outcomes</vt:lpstr>
      <vt:lpstr>What Skills?</vt:lpstr>
      <vt:lpstr>Task 1 – Skills Listing</vt:lpstr>
      <vt:lpstr>Task 2 – Previous Skills Rating</vt:lpstr>
      <vt:lpstr>Task 3 – New Skills Rating and Comment</vt:lpstr>
      <vt:lpstr>Task 4 – Overall Changes</vt:lpstr>
      <vt:lpstr>Task 5 – Room for Improvement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125</cp:revision>
  <dcterms:created xsi:type="dcterms:W3CDTF">2019-08-29T12:39:28Z</dcterms:created>
  <dcterms:modified xsi:type="dcterms:W3CDTF">2022-05-13T13:26:57Z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