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6" r:id="rId2"/>
    <p:sldId id="295" r:id="rId3"/>
    <p:sldId id="294" r:id="rId4"/>
    <p:sldId id="293" r:id="rId5"/>
    <p:sldId id="292" r:id="rId6"/>
    <p:sldId id="291" r:id="rId7"/>
    <p:sldId id="290" r:id="rId8"/>
    <p:sldId id="289" r:id="rId9"/>
    <p:sldId id="288" r:id="rId10"/>
    <p:sldId id="286" r:id="rId11"/>
    <p:sldId id="285" r:id="rId12"/>
    <p:sldId id="284" r:id="rId13"/>
    <p:sldId id="283" r:id="rId14"/>
    <p:sldId id="282" r:id="rId15"/>
    <p:sldId id="281" r:id="rId16"/>
    <p:sldId id="280" r:id="rId17"/>
    <p:sldId id="279" r:id="rId18"/>
    <p:sldId id="278" r:id="rId19"/>
    <p:sldId id="277" r:id="rId20"/>
    <p:sldId id="276" r:id="rId21"/>
    <p:sldId id="275" r:id="rId22"/>
    <p:sldId id="274" r:id="rId23"/>
    <p:sldId id="273" r:id="rId24"/>
    <p:sldId id="272" r:id="rId25"/>
    <p:sldId id="271" r:id="rId26"/>
    <p:sldId id="270" r:id="rId27"/>
    <p:sldId id="269" r:id="rId28"/>
    <p:sldId id="266" r:id="rId29"/>
    <p:sldId id="268" r:id="rId30"/>
    <p:sldId id="267" r:id="rId31"/>
    <p:sldId id="264" r:id="rId32"/>
    <p:sldId id="263" r:id="rId33"/>
    <p:sldId id="265" r:id="rId34"/>
    <p:sldId id="262" r:id="rId35"/>
    <p:sldId id="261" r:id="rId36"/>
    <p:sldId id="260" r:id="rId37"/>
    <p:sldId id="258" r:id="rId38"/>
    <p:sldId id="259" r:id="rId39"/>
    <p:sldId id="256" r:id="rId40"/>
    <p:sldId id="257" r:id="rId41"/>
  </p:sldIdLst>
  <p:sldSz cx="3321050" cy="1790700"/>
  <p:notesSz cx="6858000" cy="9144000"/>
  <p:defaultTextStyle>
    <a:defPPr>
      <a:defRPr lang="en-US"/>
    </a:defPPr>
    <a:lvl1pPr marL="0" algn="l" defTabSz="245270" rtl="0" eaLnBrk="1" latinLnBrk="0" hangingPunct="1">
      <a:defRPr sz="484" kern="1200">
        <a:solidFill>
          <a:schemeClr val="tx1"/>
        </a:solidFill>
        <a:latin typeface="+mn-lt"/>
        <a:ea typeface="+mn-ea"/>
        <a:cs typeface="+mn-cs"/>
      </a:defRPr>
    </a:lvl1pPr>
    <a:lvl2pPr marL="122635" algn="l" defTabSz="245270" rtl="0" eaLnBrk="1" latinLnBrk="0" hangingPunct="1">
      <a:defRPr sz="484" kern="1200">
        <a:solidFill>
          <a:schemeClr val="tx1"/>
        </a:solidFill>
        <a:latin typeface="+mn-lt"/>
        <a:ea typeface="+mn-ea"/>
        <a:cs typeface="+mn-cs"/>
      </a:defRPr>
    </a:lvl2pPr>
    <a:lvl3pPr marL="245270" algn="l" defTabSz="245270" rtl="0" eaLnBrk="1" latinLnBrk="0" hangingPunct="1">
      <a:defRPr sz="484" kern="1200">
        <a:solidFill>
          <a:schemeClr val="tx1"/>
        </a:solidFill>
        <a:latin typeface="+mn-lt"/>
        <a:ea typeface="+mn-ea"/>
        <a:cs typeface="+mn-cs"/>
      </a:defRPr>
    </a:lvl3pPr>
    <a:lvl4pPr marL="367907" algn="l" defTabSz="245270" rtl="0" eaLnBrk="1" latinLnBrk="0" hangingPunct="1">
      <a:defRPr sz="484" kern="1200">
        <a:solidFill>
          <a:schemeClr val="tx1"/>
        </a:solidFill>
        <a:latin typeface="+mn-lt"/>
        <a:ea typeface="+mn-ea"/>
        <a:cs typeface="+mn-cs"/>
      </a:defRPr>
    </a:lvl4pPr>
    <a:lvl5pPr marL="490540" algn="l" defTabSz="245270" rtl="0" eaLnBrk="1" latinLnBrk="0" hangingPunct="1">
      <a:defRPr sz="484" kern="1200">
        <a:solidFill>
          <a:schemeClr val="tx1"/>
        </a:solidFill>
        <a:latin typeface="+mn-lt"/>
        <a:ea typeface="+mn-ea"/>
        <a:cs typeface="+mn-cs"/>
      </a:defRPr>
    </a:lvl5pPr>
    <a:lvl6pPr marL="613177" algn="l" defTabSz="245270" rtl="0" eaLnBrk="1" latinLnBrk="0" hangingPunct="1">
      <a:defRPr sz="484" kern="1200">
        <a:solidFill>
          <a:schemeClr val="tx1"/>
        </a:solidFill>
        <a:latin typeface="+mn-lt"/>
        <a:ea typeface="+mn-ea"/>
        <a:cs typeface="+mn-cs"/>
      </a:defRPr>
    </a:lvl6pPr>
    <a:lvl7pPr marL="735811" algn="l" defTabSz="245270" rtl="0" eaLnBrk="1" latinLnBrk="0" hangingPunct="1">
      <a:defRPr sz="484" kern="1200">
        <a:solidFill>
          <a:schemeClr val="tx1"/>
        </a:solidFill>
        <a:latin typeface="+mn-lt"/>
        <a:ea typeface="+mn-ea"/>
        <a:cs typeface="+mn-cs"/>
      </a:defRPr>
    </a:lvl7pPr>
    <a:lvl8pPr marL="858446" algn="l" defTabSz="245270" rtl="0" eaLnBrk="1" latinLnBrk="0" hangingPunct="1">
      <a:defRPr sz="484" kern="1200">
        <a:solidFill>
          <a:schemeClr val="tx1"/>
        </a:solidFill>
        <a:latin typeface="+mn-lt"/>
        <a:ea typeface="+mn-ea"/>
        <a:cs typeface="+mn-cs"/>
      </a:defRPr>
    </a:lvl8pPr>
    <a:lvl9pPr marL="981081" algn="l" defTabSz="245270" rtl="0" eaLnBrk="1" latinLnBrk="0" hangingPunct="1">
      <a:defRPr sz="4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6" autoAdjust="0"/>
    <p:restoredTop sz="94660"/>
  </p:normalViewPr>
  <p:slideViewPr>
    <p:cSldViewPr snapToGrid="0">
      <p:cViewPr>
        <p:scale>
          <a:sx n="124" d="100"/>
          <a:sy n="124" d="100"/>
        </p:scale>
        <p:origin x="243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131" y="293061"/>
            <a:ext cx="2490789" cy="623429"/>
          </a:xfrm>
        </p:spPr>
        <p:txBody>
          <a:bodyPr anchor="b"/>
          <a:lstStyle>
            <a:lvl1pPr algn="ctr">
              <a:defRPr sz="15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131" y="940532"/>
            <a:ext cx="2490789" cy="432338"/>
          </a:xfrm>
        </p:spPr>
        <p:txBody>
          <a:bodyPr/>
          <a:lstStyle>
            <a:lvl1pPr marL="0" indent="0" algn="ctr">
              <a:buNone/>
              <a:defRPr sz="627"/>
            </a:lvl1pPr>
            <a:lvl2pPr marL="119376" indent="0" algn="ctr">
              <a:buNone/>
              <a:defRPr sz="522"/>
            </a:lvl2pPr>
            <a:lvl3pPr marL="238753" indent="0" algn="ctr">
              <a:buNone/>
              <a:defRPr sz="470"/>
            </a:lvl3pPr>
            <a:lvl4pPr marL="358129" indent="0" algn="ctr">
              <a:buNone/>
              <a:defRPr sz="417"/>
            </a:lvl4pPr>
            <a:lvl5pPr marL="477505" indent="0" algn="ctr">
              <a:buNone/>
              <a:defRPr sz="417"/>
            </a:lvl5pPr>
            <a:lvl6pPr marL="596882" indent="0" algn="ctr">
              <a:buNone/>
              <a:defRPr sz="417"/>
            </a:lvl6pPr>
            <a:lvl7pPr marL="716258" indent="0" algn="ctr">
              <a:buNone/>
              <a:defRPr sz="417"/>
            </a:lvl7pPr>
            <a:lvl8pPr marL="835632" indent="0" algn="ctr">
              <a:buNone/>
              <a:defRPr sz="417"/>
            </a:lvl8pPr>
            <a:lvl9pPr marL="955008" indent="0" algn="ctr">
              <a:buNone/>
              <a:defRPr sz="41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D21D-E511-4641-8F73-E4BFCC62B5C0}" type="datetimeFigureOut">
              <a:rPr lang="en-PH" smtClean="0"/>
              <a:t>9 Jul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B746-C459-4460-8231-97D0A7ACD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850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D21D-E511-4641-8F73-E4BFCC62B5C0}" type="datetimeFigureOut">
              <a:rPr lang="en-PH" smtClean="0"/>
              <a:t>9 Jul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B746-C459-4460-8231-97D0A7ACD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365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76630" y="95340"/>
            <a:ext cx="716101" cy="15175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323" y="95340"/>
            <a:ext cx="2106791" cy="15175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D21D-E511-4641-8F73-E4BFCC62B5C0}" type="datetimeFigureOut">
              <a:rPr lang="en-PH" smtClean="0"/>
              <a:t>9 Jul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B746-C459-4460-8231-97D0A7ACD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574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D21D-E511-4641-8F73-E4BFCC62B5C0}" type="datetimeFigureOut">
              <a:rPr lang="en-PH" smtClean="0"/>
              <a:t>9 Jul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B746-C459-4460-8231-97D0A7ACD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361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92" y="446434"/>
            <a:ext cx="2864407" cy="744881"/>
          </a:xfrm>
        </p:spPr>
        <p:txBody>
          <a:bodyPr anchor="b"/>
          <a:lstStyle>
            <a:lvl1pPr>
              <a:defRPr sz="15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92" y="1198359"/>
            <a:ext cx="2864407" cy="391716"/>
          </a:xfrm>
        </p:spPr>
        <p:txBody>
          <a:bodyPr/>
          <a:lstStyle>
            <a:lvl1pPr marL="0" indent="0">
              <a:buNone/>
              <a:defRPr sz="627">
                <a:solidFill>
                  <a:schemeClr val="tx1">
                    <a:tint val="75000"/>
                  </a:schemeClr>
                </a:solidFill>
              </a:defRPr>
            </a:lvl1pPr>
            <a:lvl2pPr marL="119376" indent="0">
              <a:buNone/>
              <a:defRPr sz="522">
                <a:solidFill>
                  <a:schemeClr val="tx1">
                    <a:tint val="75000"/>
                  </a:schemeClr>
                </a:solidFill>
              </a:defRPr>
            </a:lvl2pPr>
            <a:lvl3pPr marL="238753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3pPr>
            <a:lvl4pPr marL="358129" indent="0">
              <a:buNone/>
              <a:defRPr sz="417">
                <a:solidFill>
                  <a:schemeClr val="tx1">
                    <a:tint val="75000"/>
                  </a:schemeClr>
                </a:solidFill>
              </a:defRPr>
            </a:lvl4pPr>
            <a:lvl5pPr marL="477505" indent="0">
              <a:buNone/>
              <a:defRPr sz="417">
                <a:solidFill>
                  <a:schemeClr val="tx1">
                    <a:tint val="75000"/>
                  </a:schemeClr>
                </a:solidFill>
              </a:defRPr>
            </a:lvl5pPr>
            <a:lvl6pPr marL="596882" indent="0">
              <a:buNone/>
              <a:defRPr sz="417">
                <a:solidFill>
                  <a:schemeClr val="tx1">
                    <a:tint val="75000"/>
                  </a:schemeClr>
                </a:solidFill>
              </a:defRPr>
            </a:lvl6pPr>
            <a:lvl7pPr marL="716258" indent="0">
              <a:buNone/>
              <a:defRPr sz="417">
                <a:solidFill>
                  <a:schemeClr val="tx1">
                    <a:tint val="75000"/>
                  </a:schemeClr>
                </a:solidFill>
              </a:defRPr>
            </a:lvl7pPr>
            <a:lvl8pPr marL="835632" indent="0">
              <a:buNone/>
              <a:defRPr sz="417">
                <a:solidFill>
                  <a:schemeClr val="tx1">
                    <a:tint val="75000"/>
                  </a:schemeClr>
                </a:solidFill>
              </a:defRPr>
            </a:lvl8pPr>
            <a:lvl9pPr marL="955008" indent="0">
              <a:buNone/>
              <a:defRPr sz="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D21D-E511-4641-8F73-E4BFCC62B5C0}" type="datetimeFigureOut">
              <a:rPr lang="en-PH" smtClean="0"/>
              <a:t>9 Jul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B746-C459-4460-8231-97D0A7ACD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916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320" y="476691"/>
            <a:ext cx="1411447" cy="1136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1283" y="476691"/>
            <a:ext cx="1411447" cy="1136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D21D-E511-4641-8F73-E4BFCC62B5C0}" type="datetimeFigureOut">
              <a:rPr lang="en-PH" smtClean="0"/>
              <a:t>9 Jul 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B746-C459-4460-8231-97D0A7ACD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927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756" y="95340"/>
            <a:ext cx="2864407" cy="3461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757" y="438971"/>
            <a:ext cx="1404961" cy="215133"/>
          </a:xfrm>
        </p:spPr>
        <p:txBody>
          <a:bodyPr anchor="b"/>
          <a:lstStyle>
            <a:lvl1pPr marL="0" indent="0">
              <a:buNone/>
              <a:defRPr sz="627" b="1"/>
            </a:lvl1pPr>
            <a:lvl2pPr marL="119376" indent="0">
              <a:buNone/>
              <a:defRPr sz="522" b="1"/>
            </a:lvl2pPr>
            <a:lvl3pPr marL="238753" indent="0">
              <a:buNone/>
              <a:defRPr sz="470" b="1"/>
            </a:lvl3pPr>
            <a:lvl4pPr marL="358129" indent="0">
              <a:buNone/>
              <a:defRPr sz="417" b="1"/>
            </a:lvl4pPr>
            <a:lvl5pPr marL="477505" indent="0">
              <a:buNone/>
              <a:defRPr sz="417" b="1"/>
            </a:lvl5pPr>
            <a:lvl6pPr marL="596882" indent="0">
              <a:buNone/>
              <a:defRPr sz="417" b="1"/>
            </a:lvl6pPr>
            <a:lvl7pPr marL="716258" indent="0">
              <a:buNone/>
              <a:defRPr sz="417" b="1"/>
            </a:lvl7pPr>
            <a:lvl8pPr marL="835632" indent="0">
              <a:buNone/>
              <a:defRPr sz="417" b="1"/>
            </a:lvl8pPr>
            <a:lvl9pPr marL="955008" indent="0">
              <a:buNone/>
              <a:defRPr sz="41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757" y="654105"/>
            <a:ext cx="1404961" cy="96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81281" y="438971"/>
            <a:ext cx="1411880" cy="215133"/>
          </a:xfrm>
        </p:spPr>
        <p:txBody>
          <a:bodyPr anchor="b"/>
          <a:lstStyle>
            <a:lvl1pPr marL="0" indent="0">
              <a:buNone/>
              <a:defRPr sz="627" b="1"/>
            </a:lvl1pPr>
            <a:lvl2pPr marL="119376" indent="0">
              <a:buNone/>
              <a:defRPr sz="522" b="1"/>
            </a:lvl2pPr>
            <a:lvl3pPr marL="238753" indent="0">
              <a:buNone/>
              <a:defRPr sz="470" b="1"/>
            </a:lvl3pPr>
            <a:lvl4pPr marL="358129" indent="0">
              <a:buNone/>
              <a:defRPr sz="417" b="1"/>
            </a:lvl4pPr>
            <a:lvl5pPr marL="477505" indent="0">
              <a:buNone/>
              <a:defRPr sz="417" b="1"/>
            </a:lvl5pPr>
            <a:lvl6pPr marL="596882" indent="0">
              <a:buNone/>
              <a:defRPr sz="417" b="1"/>
            </a:lvl6pPr>
            <a:lvl7pPr marL="716258" indent="0">
              <a:buNone/>
              <a:defRPr sz="417" b="1"/>
            </a:lvl7pPr>
            <a:lvl8pPr marL="835632" indent="0">
              <a:buNone/>
              <a:defRPr sz="417" b="1"/>
            </a:lvl8pPr>
            <a:lvl9pPr marL="955008" indent="0">
              <a:buNone/>
              <a:defRPr sz="41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81281" y="654105"/>
            <a:ext cx="1411880" cy="96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D21D-E511-4641-8F73-E4BFCC62B5C0}" type="datetimeFigureOut">
              <a:rPr lang="en-PH" smtClean="0"/>
              <a:t>9 Jul 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B746-C459-4460-8231-97D0A7ACD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118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D21D-E511-4641-8F73-E4BFCC62B5C0}" type="datetimeFigureOut">
              <a:rPr lang="en-PH" smtClean="0"/>
              <a:t>9 Jul 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B746-C459-4460-8231-97D0A7ACD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167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D21D-E511-4641-8F73-E4BFCC62B5C0}" type="datetimeFigureOut">
              <a:rPr lang="en-PH" smtClean="0"/>
              <a:t>9 Jul 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B746-C459-4460-8231-97D0A7ACD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067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757" y="119380"/>
            <a:ext cx="1071126" cy="417830"/>
          </a:xfrm>
        </p:spPr>
        <p:txBody>
          <a:bodyPr anchor="b"/>
          <a:lstStyle>
            <a:lvl1pPr>
              <a:defRPr sz="8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879" y="257828"/>
            <a:ext cx="1681283" cy="1272558"/>
          </a:xfrm>
        </p:spPr>
        <p:txBody>
          <a:bodyPr/>
          <a:lstStyle>
            <a:lvl1pPr>
              <a:defRPr sz="835"/>
            </a:lvl1pPr>
            <a:lvl2pPr>
              <a:defRPr sz="730"/>
            </a:lvl2pPr>
            <a:lvl3pPr>
              <a:defRPr sz="627"/>
            </a:lvl3pPr>
            <a:lvl4pPr>
              <a:defRPr sz="522"/>
            </a:lvl4pPr>
            <a:lvl5pPr>
              <a:defRPr sz="522"/>
            </a:lvl5pPr>
            <a:lvl6pPr>
              <a:defRPr sz="522"/>
            </a:lvl6pPr>
            <a:lvl7pPr>
              <a:defRPr sz="522"/>
            </a:lvl7pPr>
            <a:lvl8pPr>
              <a:defRPr sz="522"/>
            </a:lvl8pPr>
            <a:lvl9pPr>
              <a:defRPr sz="5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757" y="537211"/>
            <a:ext cx="1071126" cy="995248"/>
          </a:xfrm>
        </p:spPr>
        <p:txBody>
          <a:bodyPr/>
          <a:lstStyle>
            <a:lvl1pPr marL="0" indent="0">
              <a:buNone/>
              <a:defRPr sz="417"/>
            </a:lvl1pPr>
            <a:lvl2pPr marL="119376" indent="0">
              <a:buNone/>
              <a:defRPr sz="365"/>
            </a:lvl2pPr>
            <a:lvl3pPr marL="238753" indent="0">
              <a:buNone/>
              <a:defRPr sz="312"/>
            </a:lvl3pPr>
            <a:lvl4pPr marL="358129" indent="0">
              <a:buNone/>
              <a:defRPr sz="260"/>
            </a:lvl4pPr>
            <a:lvl5pPr marL="477505" indent="0">
              <a:buNone/>
              <a:defRPr sz="260"/>
            </a:lvl5pPr>
            <a:lvl6pPr marL="596882" indent="0">
              <a:buNone/>
              <a:defRPr sz="260"/>
            </a:lvl6pPr>
            <a:lvl7pPr marL="716258" indent="0">
              <a:buNone/>
              <a:defRPr sz="260"/>
            </a:lvl7pPr>
            <a:lvl8pPr marL="835632" indent="0">
              <a:buNone/>
              <a:defRPr sz="260"/>
            </a:lvl8pPr>
            <a:lvl9pPr marL="955008" indent="0">
              <a:buNone/>
              <a:defRPr sz="2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D21D-E511-4641-8F73-E4BFCC62B5C0}" type="datetimeFigureOut">
              <a:rPr lang="en-PH" smtClean="0"/>
              <a:t>9 Jul 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B746-C459-4460-8231-97D0A7ACD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208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757" y="119380"/>
            <a:ext cx="1071126" cy="417830"/>
          </a:xfrm>
        </p:spPr>
        <p:txBody>
          <a:bodyPr anchor="b"/>
          <a:lstStyle>
            <a:lvl1pPr>
              <a:defRPr sz="8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11879" y="257828"/>
            <a:ext cx="1681283" cy="1272558"/>
          </a:xfrm>
        </p:spPr>
        <p:txBody>
          <a:bodyPr anchor="t"/>
          <a:lstStyle>
            <a:lvl1pPr marL="0" indent="0">
              <a:buNone/>
              <a:defRPr sz="835"/>
            </a:lvl1pPr>
            <a:lvl2pPr marL="119376" indent="0">
              <a:buNone/>
              <a:defRPr sz="730"/>
            </a:lvl2pPr>
            <a:lvl3pPr marL="238753" indent="0">
              <a:buNone/>
              <a:defRPr sz="627"/>
            </a:lvl3pPr>
            <a:lvl4pPr marL="358129" indent="0">
              <a:buNone/>
              <a:defRPr sz="522"/>
            </a:lvl4pPr>
            <a:lvl5pPr marL="477505" indent="0">
              <a:buNone/>
              <a:defRPr sz="522"/>
            </a:lvl5pPr>
            <a:lvl6pPr marL="596882" indent="0">
              <a:buNone/>
              <a:defRPr sz="522"/>
            </a:lvl6pPr>
            <a:lvl7pPr marL="716258" indent="0">
              <a:buNone/>
              <a:defRPr sz="522"/>
            </a:lvl7pPr>
            <a:lvl8pPr marL="835632" indent="0">
              <a:buNone/>
              <a:defRPr sz="522"/>
            </a:lvl8pPr>
            <a:lvl9pPr marL="955008" indent="0">
              <a:buNone/>
              <a:defRPr sz="5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757" y="537211"/>
            <a:ext cx="1071126" cy="995248"/>
          </a:xfrm>
        </p:spPr>
        <p:txBody>
          <a:bodyPr/>
          <a:lstStyle>
            <a:lvl1pPr marL="0" indent="0">
              <a:buNone/>
              <a:defRPr sz="417"/>
            </a:lvl1pPr>
            <a:lvl2pPr marL="119376" indent="0">
              <a:buNone/>
              <a:defRPr sz="365"/>
            </a:lvl2pPr>
            <a:lvl3pPr marL="238753" indent="0">
              <a:buNone/>
              <a:defRPr sz="312"/>
            </a:lvl3pPr>
            <a:lvl4pPr marL="358129" indent="0">
              <a:buNone/>
              <a:defRPr sz="260"/>
            </a:lvl4pPr>
            <a:lvl5pPr marL="477505" indent="0">
              <a:buNone/>
              <a:defRPr sz="260"/>
            </a:lvl5pPr>
            <a:lvl6pPr marL="596882" indent="0">
              <a:buNone/>
              <a:defRPr sz="260"/>
            </a:lvl6pPr>
            <a:lvl7pPr marL="716258" indent="0">
              <a:buNone/>
              <a:defRPr sz="260"/>
            </a:lvl7pPr>
            <a:lvl8pPr marL="835632" indent="0">
              <a:buNone/>
              <a:defRPr sz="260"/>
            </a:lvl8pPr>
            <a:lvl9pPr marL="955008" indent="0">
              <a:buNone/>
              <a:defRPr sz="2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D21D-E511-4641-8F73-E4BFCC62B5C0}" type="datetimeFigureOut">
              <a:rPr lang="en-PH" smtClean="0"/>
              <a:t>9 Jul 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B746-C459-4460-8231-97D0A7ACD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849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324" y="95340"/>
            <a:ext cx="2864407" cy="346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324" y="476691"/>
            <a:ext cx="2864407" cy="1136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323" y="1659714"/>
            <a:ext cx="747236" cy="95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FD21D-E511-4641-8F73-E4BFCC62B5C0}" type="datetimeFigureOut">
              <a:rPr lang="en-PH" smtClean="0"/>
              <a:t>9 Jul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0100" y="1659714"/>
            <a:ext cx="1120854" cy="95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45491" y="1659714"/>
            <a:ext cx="747236" cy="95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3B746-C459-4460-8231-97D0A7ACD7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692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38753" rtl="0" eaLnBrk="1" latinLnBrk="0" hangingPunct="1">
        <a:lnSpc>
          <a:spcPct val="90000"/>
        </a:lnSpc>
        <a:spcBef>
          <a:spcPct val="0"/>
        </a:spcBef>
        <a:buNone/>
        <a:defRPr sz="11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688" indent="-59688" algn="l" defTabSz="238753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1pPr>
      <a:lvl2pPr marL="179065" indent="-59688" algn="l" defTabSz="238753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627" kern="1200">
          <a:solidFill>
            <a:schemeClr val="tx1"/>
          </a:solidFill>
          <a:latin typeface="+mn-lt"/>
          <a:ea typeface="+mn-ea"/>
          <a:cs typeface="+mn-cs"/>
        </a:defRPr>
      </a:lvl2pPr>
      <a:lvl3pPr marL="298441" indent="-59688" algn="l" defTabSz="238753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522" kern="1200">
          <a:solidFill>
            <a:schemeClr val="tx1"/>
          </a:solidFill>
          <a:latin typeface="+mn-lt"/>
          <a:ea typeface="+mn-ea"/>
          <a:cs typeface="+mn-cs"/>
        </a:defRPr>
      </a:lvl3pPr>
      <a:lvl4pPr marL="417817" indent="-59688" algn="l" defTabSz="238753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4pPr>
      <a:lvl5pPr marL="537194" indent="-59688" algn="l" defTabSz="238753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5pPr>
      <a:lvl6pPr marL="656567" indent="-59688" algn="l" defTabSz="238753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6pPr>
      <a:lvl7pPr marL="775944" indent="-59688" algn="l" defTabSz="238753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7pPr>
      <a:lvl8pPr marL="895320" indent="-59688" algn="l" defTabSz="238753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8pPr>
      <a:lvl9pPr marL="1014696" indent="-59688" algn="l" defTabSz="238753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875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1pPr>
      <a:lvl2pPr marL="119376" algn="l" defTabSz="23875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2pPr>
      <a:lvl3pPr marL="238753" algn="l" defTabSz="23875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3pPr>
      <a:lvl4pPr marL="358129" algn="l" defTabSz="23875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4pPr>
      <a:lvl5pPr marL="477505" algn="l" defTabSz="23875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5pPr>
      <a:lvl6pPr marL="596882" algn="l" defTabSz="23875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6pPr>
      <a:lvl7pPr marL="716258" algn="l" defTabSz="23875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7pPr>
      <a:lvl8pPr marL="835632" algn="l" defTabSz="23875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8pPr>
      <a:lvl9pPr marL="955008" algn="l" defTabSz="238753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3400"/>
          </a:p>
        </p:txBody>
      </p:sp>
      <p:sp>
        <p:nvSpPr>
          <p:cNvPr id="6" name="TextBox 5"/>
          <p:cNvSpPr txBox="1"/>
          <p:nvPr/>
        </p:nvSpPr>
        <p:spPr>
          <a:xfrm>
            <a:off x="846130" y="615037"/>
            <a:ext cx="230543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-Y</a:t>
            </a:r>
            <a:r>
              <a:rPr lang="el-GR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α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</a:t>
            </a:r>
            <a:r>
              <a:rPr lang="en-PH" sz="34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dT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)</a:t>
            </a:r>
            <a:endParaRPr lang="el-GR" sz="3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451" y="384205"/>
            <a:ext cx="51167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</a:t>
            </a:r>
          </a:p>
          <a:p>
            <a:pPr algn="ctr"/>
            <a:r>
              <a:rPr lang="en-PH" sz="3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</a:t>
            </a:r>
            <a:endParaRPr lang="en-PH" sz="3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503" y="676592"/>
            <a:ext cx="6495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000" dirty="0" smtClean="0">
                <a:latin typeface="Franklin Gothic Medium" panose="020B0603020102020204" pitchFamily="34" charset="0"/>
                <a:ea typeface="Adobe Ming Std L" panose="02020300000000000000" pitchFamily="18" charset="-128"/>
              </a:rPr>
              <a:t>-----</a:t>
            </a:r>
            <a:endParaRPr lang="en-PH" sz="3000" dirty="0">
              <a:latin typeface="Franklin Gothic Medium" panose="020B0603020102020204" pitchFamily="34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69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12" name="TextBox 11"/>
          <p:cNvSpPr txBox="1"/>
          <p:nvPr/>
        </p:nvSpPr>
        <p:spPr>
          <a:xfrm>
            <a:off x="284809" y="555682"/>
            <a:ext cx="166423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2</a:t>
            </a:r>
            <a:r>
              <a:rPr lang="el-GR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π</a:t>
            </a:r>
            <a:endParaRPr lang="en-PH" sz="3400" baseline="30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0912" y="631054"/>
            <a:ext cx="7425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000" dirty="0" smtClean="0">
                <a:latin typeface="Franklin Gothic Medium" panose="020B0603020102020204" pitchFamily="34" charset="0"/>
                <a:ea typeface="Adobe Ming Std L" panose="02020300000000000000" pitchFamily="18" charset="-128"/>
              </a:rPr>
              <a:t>------</a:t>
            </a:r>
            <a:endParaRPr lang="en-PH" sz="3000" dirty="0">
              <a:latin typeface="Franklin Gothic Medium" panose="020B0603020102020204" pitchFamily="34" charset="0"/>
              <a:ea typeface="Adobe Ming Std L" panose="02020300000000000000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1308" y="314797"/>
            <a:ext cx="48763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L</a:t>
            </a:r>
            <a:endParaRPr lang="en-PH" sz="3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algn="ctr"/>
            <a:r>
              <a:rPr lang="en-PH" sz="3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g</a:t>
            </a:r>
            <a:endParaRPr lang="en-PH" sz="3400" baseline="-25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7143" y="140183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88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√</a:t>
            </a:r>
            <a:endParaRPr lang="en-PH" sz="7200" baseline="-25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03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188354" y="433623"/>
            <a:ext cx="2948243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</a:t>
            </a:r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A</a:t>
            </a:r>
            <a:r>
              <a:rPr lang="en-PH" sz="5401" baseline="-25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2</a:t>
            </a:r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V</a:t>
            </a:r>
            <a:r>
              <a:rPr lang="en-PH" sz="5401" baseline="-25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2</a:t>
            </a:r>
            <a:endParaRPr lang="en-PH" sz="5401" baseline="-25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53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113404" y="433623"/>
            <a:ext cx="3103735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U</a:t>
            </a:r>
            <a:r>
              <a:rPr lang="en-PH" sz="5401" baseline="-250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</a:t>
            </a:r>
            <a:r>
              <a:rPr lang="en-PH" sz="5401" baseline="-25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 </a:t>
            </a:r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 </a:t>
            </a:r>
            <a:r>
              <a:rPr lang="en-PH" sz="5401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ρgh</a:t>
            </a:r>
            <a:endParaRPr lang="en-PH" sz="5401" baseline="-25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401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12" name="TextBox 11"/>
          <p:cNvSpPr txBox="1"/>
          <p:nvPr/>
        </p:nvSpPr>
        <p:spPr>
          <a:xfrm>
            <a:off x="59959" y="555682"/>
            <a:ext cx="8579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 =</a:t>
            </a:r>
            <a:endParaRPr lang="en-PH" sz="3400" baseline="30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827" y="631054"/>
            <a:ext cx="24160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000" dirty="0" smtClean="0">
                <a:latin typeface="Franklin Gothic Medium" panose="020B0603020102020204" pitchFamily="34" charset="0"/>
                <a:ea typeface="Adobe Ming Std L" panose="02020300000000000000" pitchFamily="18" charset="-128"/>
              </a:rPr>
              <a:t>------------------------</a:t>
            </a:r>
            <a:endParaRPr lang="en-PH" sz="3000" dirty="0">
              <a:latin typeface="Franklin Gothic Medium" panose="020B0603020102020204" pitchFamily="34" charset="0"/>
              <a:ea typeface="Adobe Ming Std L" panose="02020300000000000000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146" y="314797"/>
            <a:ext cx="215475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34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Fh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</a:t>
            </a:r>
            <a:r>
              <a:rPr lang="en-PH" sz="34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g</a:t>
            </a:r>
            <a:r>
              <a:rPr lang="en-PH" sz="3400" baseline="-250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sp</a:t>
            </a:r>
            <a:r>
              <a:rPr lang="el-GR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ρ</a:t>
            </a:r>
            <a:r>
              <a:rPr lang="en-PH" sz="3400" baseline="-250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st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)</a:t>
            </a:r>
            <a:endParaRPr lang="en-PH" sz="3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algn="ctr"/>
            <a:r>
              <a:rPr lang="en-PH" sz="3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endParaRPr lang="en-PH" sz="3400" baseline="-25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235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-36444" y="399239"/>
            <a:ext cx="1276311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U</a:t>
            </a:r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</a:t>
            </a:r>
            <a:endParaRPr lang="en-PH" sz="5401" baseline="30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6117" y="3"/>
            <a:ext cx="2103461" cy="1754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AE</a:t>
            </a:r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σ</a:t>
            </a:r>
            <a:r>
              <a:rPr lang="en-PH" sz="5401" baseline="30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2</a:t>
            </a:r>
          </a:p>
          <a:p>
            <a:pPr algn="ctr"/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2</a:t>
            </a:r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ι</a:t>
            </a:r>
            <a:r>
              <a:rPr lang="en-PH" sz="5401" baseline="-25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0</a:t>
            </a:r>
            <a:endParaRPr lang="en-PH" sz="5401" baseline="-25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1841" y="541407"/>
            <a:ext cx="2159566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999" dirty="0" smtClean="0">
                <a:latin typeface="Franklin Gothic Medium" panose="020B0603020102020204" pitchFamily="34" charset="0"/>
                <a:ea typeface="Adobe Ming Std L" panose="02020300000000000000" pitchFamily="18" charset="-128"/>
              </a:rPr>
              <a:t>----------------</a:t>
            </a:r>
            <a:endParaRPr lang="en-PH" sz="3999" dirty="0">
              <a:latin typeface="Franklin Gothic Medium" panose="020B0603020102020204" pitchFamily="34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1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113456" y="399239"/>
            <a:ext cx="1479892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υ</a:t>
            </a:r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</a:t>
            </a:r>
            <a:endParaRPr lang="en-PH" sz="5401" baseline="30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7776" y="-29977"/>
            <a:ext cx="1420582" cy="1754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ξ</a:t>
            </a:r>
            <a:r>
              <a:rPr lang="en-PH" sz="5401" baseline="-250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lat</a:t>
            </a:r>
            <a:endParaRPr lang="en-PH" sz="5401" baseline="-25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r>
              <a:rPr lang="en-PH" sz="5401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ξ</a:t>
            </a:r>
            <a:r>
              <a:rPr lang="en-PH" sz="5401" baseline="-250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ax</a:t>
            </a:r>
            <a:endParaRPr lang="en-PH" sz="5401" baseline="-25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3964" y="541407"/>
            <a:ext cx="1665841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999" dirty="0" smtClean="0">
                <a:latin typeface="Franklin Gothic Medium" panose="020B0603020102020204" pitchFamily="34" charset="0"/>
                <a:ea typeface="Adobe Ming Std L" panose="02020300000000000000" pitchFamily="18" charset="-128"/>
              </a:rPr>
              <a:t>------------</a:t>
            </a:r>
            <a:endParaRPr lang="en-PH" sz="3999" dirty="0">
              <a:latin typeface="Franklin Gothic Medium" panose="020B0603020102020204" pitchFamily="34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191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12" name="TextBox 11"/>
          <p:cNvSpPr txBox="1"/>
          <p:nvPr/>
        </p:nvSpPr>
        <p:spPr>
          <a:xfrm>
            <a:off x="-89941" y="555682"/>
            <a:ext cx="16866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τ</a:t>
            </a:r>
            <a:r>
              <a:rPr lang="en-PH" sz="3400" baseline="-25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MAX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</a:t>
            </a:r>
            <a:endParaRPr lang="en-PH" sz="3400" baseline="30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4813" y="359767"/>
            <a:ext cx="187102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16F</a:t>
            </a:r>
            <a:r>
              <a:rPr lang="el-GR" sz="3400" baseline="-25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τ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D</a:t>
            </a:r>
            <a:endParaRPr lang="en-PH" sz="3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algn="ctr"/>
            <a:r>
              <a:rPr lang="el-GR" sz="3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π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(D-D</a:t>
            </a:r>
            <a:r>
              <a:rPr lang="en-PH" sz="3400" baseline="-25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</a:t>
            </a:r>
            <a:r>
              <a:rPr lang="en-PH" sz="3400" baseline="30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4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)</a:t>
            </a:r>
            <a:endParaRPr lang="en-PH" sz="3400" baseline="-25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06387" y="631054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000" dirty="0" smtClean="0">
                <a:latin typeface="Franklin Gothic Medium" panose="020B0603020102020204" pitchFamily="34" charset="0"/>
                <a:ea typeface="Adobe Ming Std L" panose="02020300000000000000" pitchFamily="18" charset="-128"/>
              </a:rPr>
              <a:t>------------------</a:t>
            </a:r>
            <a:endParaRPr lang="en-PH" sz="3000" dirty="0">
              <a:latin typeface="Franklin Gothic Medium" panose="020B0603020102020204" pitchFamily="34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67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-36444" y="399239"/>
            <a:ext cx="1319592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</a:t>
            </a:r>
            <a:endParaRPr lang="en-PH" sz="5401" baseline="30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653" y="3"/>
            <a:ext cx="1744388" cy="1754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2</a:t>
            </a:r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π</a:t>
            </a:r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</a:t>
            </a:r>
            <a:endParaRPr lang="en-PH" sz="540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algn="ctr"/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√    </a:t>
            </a:r>
            <a:endParaRPr lang="en-PH" sz="5401" baseline="-25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1841" y="541407"/>
            <a:ext cx="2159566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999" dirty="0" smtClean="0">
                <a:latin typeface="Franklin Gothic Medium" panose="020B0603020102020204" pitchFamily="34" charset="0"/>
                <a:ea typeface="Adobe Ming Std L" panose="02020300000000000000" pitchFamily="18" charset="-128"/>
              </a:rPr>
              <a:t>----------------</a:t>
            </a:r>
            <a:endParaRPr lang="en-PH" sz="3999" dirty="0">
              <a:latin typeface="Franklin Gothic Medium" panose="020B0603020102020204" pitchFamily="34" charset="0"/>
              <a:ea typeface="Adobe Ming Std L" panose="02020300000000000000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7980" y="787437"/>
            <a:ext cx="1412566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5401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Gm</a:t>
            </a:r>
            <a:r>
              <a:rPr lang="en-PH" sz="5401" baseline="-250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</a:t>
            </a:r>
            <a:endParaRPr lang="en-PH" sz="5401" baseline="-25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11516" y="1001614"/>
            <a:ext cx="936000" cy="2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/>
          <p:cNvSpPr txBox="1"/>
          <p:nvPr/>
        </p:nvSpPr>
        <p:spPr>
          <a:xfrm>
            <a:off x="2853255" y="-62426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8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</a:t>
            </a:r>
            <a:endParaRPr lang="en-PH" sz="18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r>
              <a:rPr lang="en-PH" sz="18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2</a:t>
            </a:r>
            <a:endParaRPr lang="en-PH" sz="18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6853" y="7245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800" dirty="0" smtClean="0">
                <a:latin typeface="Franklin Gothic Medium" panose="020B0603020102020204" pitchFamily="34" charset="0"/>
                <a:ea typeface="Adobe Ming Std L" panose="02020300000000000000" pitchFamily="18" charset="-128"/>
              </a:rPr>
              <a:t>----</a:t>
            </a:r>
            <a:endParaRPr lang="en-PH" sz="1800" dirty="0">
              <a:latin typeface="Franklin Gothic Medium" panose="020B0603020102020204" pitchFamily="34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132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261595" y="569523"/>
            <a:ext cx="14398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4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</a:t>
            </a:r>
            <a:r>
              <a:rPr lang="en-PH" sz="3400" baseline="-250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g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G</a:t>
            </a:r>
            <a:endParaRPr lang="en-PH" sz="3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8226" y="302946"/>
            <a:ext cx="11208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PH" sz="3400" baseline="-25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1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PH" sz="3400" baseline="-25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2</a:t>
            </a:r>
            <a:endParaRPr lang="en-PH" sz="3400" baseline="30000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algn="ctr"/>
            <a:r>
              <a:rPr lang="el-GR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γ</a:t>
            </a:r>
            <a:r>
              <a:rPr lang="en-PH" sz="3400" baseline="30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2</a:t>
            </a:r>
            <a:endParaRPr lang="en-PH" sz="3400" baseline="30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6327" y="631054"/>
            <a:ext cx="13933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000" dirty="0" smtClean="0">
                <a:latin typeface="Franklin Gothic Medium" panose="020B0603020102020204" pitchFamily="34" charset="0"/>
                <a:ea typeface="Adobe Ming Std L" panose="02020300000000000000" pitchFamily="18" charset="-128"/>
              </a:rPr>
              <a:t>-------------</a:t>
            </a:r>
            <a:endParaRPr lang="en-PH" sz="3000" dirty="0">
              <a:latin typeface="Franklin Gothic Medium" panose="020B0603020102020204" pitchFamily="34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50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563108" y="433623"/>
            <a:ext cx="2194832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</a:t>
            </a:r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mr</a:t>
            </a:r>
            <a:r>
              <a:rPr lang="en-PH" sz="5401" baseline="30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2</a:t>
            </a:r>
            <a:endParaRPr lang="en-PH" sz="5401" baseline="30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14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152215" y="587575"/>
            <a:ext cx="30011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4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dV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 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V</a:t>
            </a:r>
            <a:r>
              <a:rPr lang="en-PH" sz="3400" baseline="-25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0</a:t>
            </a:r>
            <a:r>
              <a:rPr lang="en-PH" sz="3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β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</a:t>
            </a:r>
            <a:r>
              <a:rPr lang="en-PH" sz="34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dT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)</a:t>
            </a:r>
            <a:endParaRPr lang="en-PH" sz="3400" baseline="-25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17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131900" y="587575"/>
            <a:ext cx="30572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τ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l-GR" sz="3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γ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 sin </a:t>
            </a:r>
            <a:r>
              <a:rPr lang="el-GR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θ</a:t>
            </a:r>
            <a:endParaRPr lang="en-PH" sz="3400" baseline="30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4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8" name="TextBox 7"/>
          <p:cNvSpPr txBox="1"/>
          <p:nvPr/>
        </p:nvSpPr>
        <p:spPr>
          <a:xfrm>
            <a:off x="94229" y="433623"/>
            <a:ext cx="3132589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e</a:t>
            </a:r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l-GR" sz="5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υ</a:t>
            </a:r>
            <a:r>
              <a:rPr lang="en-PH" sz="5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/</a:t>
            </a:r>
            <a:r>
              <a:rPr lang="el-GR" sz="5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υ</a:t>
            </a:r>
            <a:r>
              <a:rPr lang="en-PH" sz="5400" baseline="-25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0</a:t>
            </a:r>
            <a:endParaRPr lang="en-PH" sz="5401" baseline="-25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01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8" name="TextBox 7"/>
          <p:cNvSpPr txBox="1"/>
          <p:nvPr/>
        </p:nvSpPr>
        <p:spPr>
          <a:xfrm>
            <a:off x="444486" y="587575"/>
            <a:ext cx="243207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∆</a:t>
            </a:r>
            <a:r>
              <a:rPr lang="el-GR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ρ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n-PH" sz="34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</a:t>
            </a:r>
            <a:r>
              <a:rPr lang="en-PH" sz="34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∆</a:t>
            </a:r>
            <a:r>
              <a:rPr lang="en-PH" sz="34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endParaRPr lang="en-PH" sz="3400" baseline="30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061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8" name="TextBox 7"/>
          <p:cNvSpPr txBox="1"/>
          <p:nvPr/>
        </p:nvSpPr>
        <p:spPr>
          <a:xfrm>
            <a:off x="368343" y="433623"/>
            <a:ext cx="2630848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 = </a:t>
            </a:r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l-GR" sz="5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υ</a:t>
            </a:r>
            <a:endParaRPr lang="en-PH" sz="5401" baseline="30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638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8" name="TextBox 7"/>
          <p:cNvSpPr txBox="1"/>
          <p:nvPr/>
        </p:nvSpPr>
        <p:spPr>
          <a:xfrm>
            <a:off x="368343" y="433623"/>
            <a:ext cx="2584362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 = F</a:t>
            </a:r>
            <a:r>
              <a:rPr lang="el-GR" sz="5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υ</a:t>
            </a:r>
            <a:endParaRPr lang="en-PH" sz="5401" baseline="30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37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141518" y="433623"/>
            <a:ext cx="2938625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U</a:t>
            </a:r>
            <a:r>
              <a:rPr lang="en-PH" sz="5401" baseline="-250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g</a:t>
            </a:r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n-PH" sz="5401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mgh</a:t>
            </a:r>
            <a:endParaRPr lang="en-PH" sz="5401" baseline="-25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71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-36444" y="399239"/>
            <a:ext cx="3421129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K</a:t>
            </a:r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    m   </a:t>
            </a:r>
            <a:r>
              <a:rPr lang="en-PH" sz="5401" baseline="30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2</a:t>
            </a:r>
            <a:endParaRPr lang="en-PH" sz="5401" baseline="30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076" y="3"/>
            <a:ext cx="532518" cy="1754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1</a:t>
            </a:r>
            <a:endParaRPr lang="en-PH" sz="540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2</a:t>
            </a:r>
            <a:endParaRPr lang="en-PH" sz="540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4264" y="541407"/>
            <a:ext cx="801823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999" dirty="0">
                <a:latin typeface="Franklin Gothic Medium" panose="020B0603020102020204" pitchFamily="34" charset="0"/>
                <a:ea typeface="Adobe Ming Std L" panose="02020300000000000000" pitchFamily="18" charset="-128"/>
              </a:rPr>
              <a:t>-----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2683" y="399238"/>
            <a:ext cx="877163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υ</a:t>
            </a:r>
            <a:endParaRPr lang="en-PH" sz="5401" baseline="30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96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458228" y="399239"/>
            <a:ext cx="2117887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 =     </a:t>
            </a:r>
            <a:endParaRPr lang="en-PH" sz="5401" baseline="30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7678" y="3"/>
            <a:ext cx="877163" cy="2585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W</a:t>
            </a:r>
          </a:p>
          <a:p>
            <a:r>
              <a:rPr lang="el-GR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χ</a:t>
            </a:r>
            <a:endParaRPr lang="en-PH" sz="5401" baseline="-25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endParaRPr lang="en-PH" sz="540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3866" y="541407"/>
            <a:ext cx="1048685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999" dirty="0" smtClean="0">
                <a:latin typeface="Franklin Gothic Medium" panose="020B0603020102020204" pitchFamily="34" charset="0"/>
                <a:ea typeface="Adobe Ming Std L" panose="02020300000000000000" pitchFamily="18" charset="-128"/>
              </a:rPr>
              <a:t>-------</a:t>
            </a:r>
            <a:endParaRPr lang="en-PH" sz="3999" dirty="0">
              <a:latin typeface="Franklin Gothic Medium" panose="020B0603020102020204" pitchFamily="34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5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294605" y="433623"/>
            <a:ext cx="2731838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W = F</a:t>
            </a:r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χ</a:t>
            </a:r>
            <a:endParaRPr lang="en-PH" sz="5401" baseline="-25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8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141518" y="433623"/>
            <a:ext cx="2938625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</a:t>
            </a:r>
            <a:r>
              <a:rPr lang="en-PH" sz="5401" baseline="-25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</a:t>
            </a:r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−F</a:t>
            </a:r>
            <a:r>
              <a:rPr lang="en-PH" sz="5401" baseline="-25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B</a:t>
            </a:r>
            <a:endParaRPr lang="en-PH" sz="5401" baseline="-25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30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206003" y="587575"/>
            <a:ext cx="29306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4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dL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 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L</a:t>
            </a:r>
            <a:r>
              <a:rPr lang="en-PH" sz="3400" baseline="-25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0</a:t>
            </a:r>
            <a:r>
              <a:rPr lang="en-PH" sz="3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α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</a:t>
            </a:r>
            <a:r>
              <a:rPr lang="en-PH" sz="34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dT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)</a:t>
            </a:r>
            <a:endParaRPr lang="en-PH" sz="3400" baseline="-25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371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141518" y="433623"/>
            <a:ext cx="3038011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τ</a:t>
            </a:r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Ια</a:t>
            </a:r>
            <a:endParaRPr lang="en-PH" sz="5401" baseline="30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19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16976" y="399239"/>
            <a:ext cx="1484702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</a:t>
            </a:r>
            <a:r>
              <a:rPr lang="en-PH" sz="5401" baseline="-25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</a:t>
            </a:r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06894" y="3"/>
            <a:ext cx="1274708" cy="1754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  </a:t>
            </a:r>
            <a:r>
              <a:rPr lang="en-PH" sz="5401" baseline="30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2</a:t>
            </a:r>
          </a:p>
          <a:p>
            <a:pPr algn="ctr"/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γ</a:t>
            </a:r>
            <a:endParaRPr lang="en-PH" sz="540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3814" y="541407"/>
            <a:ext cx="2036135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999" dirty="0" smtClean="0">
                <a:latin typeface="Franklin Gothic Medium" panose="020B0603020102020204" pitchFamily="34" charset="0"/>
                <a:ea typeface="Adobe Ming Std L" panose="02020300000000000000" pitchFamily="18" charset="-128"/>
              </a:rPr>
              <a:t>---------------</a:t>
            </a:r>
            <a:endParaRPr lang="en-PH" sz="3999" dirty="0">
              <a:latin typeface="Franklin Gothic Medium" panose="020B0603020102020204" pitchFamily="34" charset="0"/>
              <a:ea typeface="Adobe Ming Std L" panose="02020300000000000000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5298" y="3"/>
            <a:ext cx="877163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ν</a:t>
            </a:r>
            <a:endParaRPr lang="en-PH" sz="540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20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418036" y="587575"/>
            <a:ext cx="2701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</a:t>
            </a:r>
            <a:r>
              <a:rPr lang="en-PH" sz="3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F sin </a:t>
            </a:r>
            <a:r>
              <a:rPr lang="el-GR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θ</a:t>
            </a:r>
            <a:endParaRPr lang="en-PH" sz="3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78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16976" y="399239"/>
            <a:ext cx="1712328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α</a:t>
            </a:r>
            <a:r>
              <a:rPr lang="en-PH" sz="5401" baseline="-25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</a:t>
            </a:r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6010" y="3"/>
            <a:ext cx="936475" cy="1754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  </a:t>
            </a:r>
            <a:r>
              <a:rPr lang="en-PH" sz="5401" baseline="30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2</a:t>
            </a:r>
          </a:p>
          <a:p>
            <a:pPr algn="ctr"/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γ</a:t>
            </a:r>
            <a:endParaRPr lang="en-PH" sz="540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2453" y="541407"/>
            <a:ext cx="925253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999" dirty="0" smtClean="0">
                <a:latin typeface="Franklin Gothic Medium" panose="020B0603020102020204" pitchFamily="34" charset="0"/>
                <a:ea typeface="Adobe Ming Std L" panose="02020300000000000000" pitchFamily="18" charset="-128"/>
              </a:rPr>
              <a:t>------</a:t>
            </a:r>
            <a:endParaRPr lang="en-PH" sz="3999" dirty="0">
              <a:latin typeface="Franklin Gothic Medium" panose="020B0603020102020204" pitchFamily="34" charset="0"/>
              <a:ea typeface="Adobe Ming Std L" panose="02020300000000000000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5798" y="3"/>
            <a:ext cx="877163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ν</a:t>
            </a:r>
            <a:endParaRPr lang="en-PH" sz="540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47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16976" y="399239"/>
            <a:ext cx="1252266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</a:t>
            </a:r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9575" y="3"/>
            <a:ext cx="1829347" cy="1754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d(m  )</a:t>
            </a:r>
            <a:endParaRPr lang="en-PH" sz="5401" baseline="-25000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algn="ctr"/>
            <a:r>
              <a:rPr lang="en-PH" sz="5401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dt</a:t>
            </a:r>
            <a:endParaRPr lang="en-PH" sz="540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3814" y="541407"/>
            <a:ext cx="2036135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999" dirty="0" smtClean="0">
                <a:latin typeface="Franklin Gothic Medium" panose="020B0603020102020204" pitchFamily="34" charset="0"/>
                <a:ea typeface="Adobe Ming Std L" panose="02020300000000000000" pitchFamily="18" charset="-128"/>
              </a:rPr>
              <a:t>---------------</a:t>
            </a:r>
            <a:endParaRPr lang="en-PH" sz="3999" dirty="0">
              <a:latin typeface="Franklin Gothic Medium" panose="020B0603020102020204" pitchFamily="34" charset="0"/>
              <a:ea typeface="Adobe Ming Std L" panose="02020300000000000000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87802" y="3"/>
            <a:ext cx="877163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ν</a:t>
            </a:r>
            <a:endParaRPr lang="en-PH" sz="540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10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563108" y="433623"/>
            <a:ext cx="2194832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</a:t>
            </a:r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mr</a:t>
            </a:r>
            <a:r>
              <a:rPr lang="en-PH" sz="5401" baseline="30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2</a:t>
            </a:r>
            <a:endParaRPr lang="en-PH" sz="5401" baseline="30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28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66851" y="541404"/>
            <a:ext cx="21820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1rad = </a:t>
            </a:r>
            <a:r>
              <a:rPr lang="el-GR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θ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x</a:t>
            </a:r>
            <a:endParaRPr lang="en-PH" sz="3400" baseline="30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5060" y="325896"/>
            <a:ext cx="127951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 </a:t>
            </a:r>
            <a:r>
              <a:rPr lang="el-GR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π</a:t>
            </a:r>
            <a:endParaRPr lang="en-PH" sz="3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180°</a:t>
            </a:r>
            <a:endParaRPr lang="en-PH" sz="3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75060" y="607904"/>
            <a:ext cx="1021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000" dirty="0" smtClean="0">
                <a:latin typeface="Franklin Gothic Medium" panose="020B0603020102020204" pitchFamily="34" charset="0"/>
                <a:ea typeface="Adobe Ming Std L" panose="02020300000000000000" pitchFamily="18" charset="-128"/>
              </a:rPr>
              <a:t>---------</a:t>
            </a:r>
            <a:endParaRPr lang="en-PH" sz="3000" dirty="0">
              <a:latin typeface="Franklin Gothic Medium" panose="020B0603020102020204" pitchFamily="34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41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357924" y="433623"/>
            <a:ext cx="2605200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ν</a:t>
            </a:r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ω</a:t>
            </a:r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r</a:t>
            </a:r>
            <a:endParaRPr lang="en-PH" sz="5401" baseline="30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09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83476" y="399239"/>
            <a:ext cx="3163045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h</a:t>
            </a:r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     gt</a:t>
            </a:r>
            <a:r>
              <a:rPr lang="en-PH" sz="5401" baseline="30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2</a:t>
            </a:r>
            <a:endParaRPr lang="en-PH" sz="5401" baseline="30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7996" y="3"/>
            <a:ext cx="532518" cy="1754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1</a:t>
            </a:r>
            <a:endParaRPr lang="en-PH" sz="540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2</a:t>
            </a:r>
            <a:endParaRPr lang="en-PH" sz="540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4184" y="541407"/>
            <a:ext cx="801823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999" dirty="0">
                <a:latin typeface="Franklin Gothic Medium" panose="020B0603020102020204" pitchFamily="34" charset="0"/>
                <a:ea typeface="Adobe Ming Std L" panose="02020300000000000000" pitchFamily="18" charset="-128"/>
              </a:rPr>
              <a:t>-----</a:t>
            </a:r>
          </a:p>
        </p:txBody>
      </p:sp>
    </p:spTree>
    <p:extLst>
      <p:ext uri="{BB962C8B-B14F-4D97-AF65-F5344CB8AC3E}">
        <p14:creationId xmlns:p14="http://schemas.microsoft.com/office/powerpoint/2010/main" val="21219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16976" y="399239"/>
            <a:ext cx="1133644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 </a:t>
            </a:r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6172" y="3"/>
            <a:ext cx="1616148" cy="1754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5401" dirty="0" err="1" smtClean="0">
                <a:solidFill>
                  <a:srgbClr val="E1DEE6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v</a:t>
            </a:r>
            <a:r>
              <a:rPr lang="en-PH" sz="5401" baseline="-250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</a:t>
            </a:r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−</a:t>
            </a:r>
            <a:r>
              <a:rPr lang="en-PH" sz="5401" dirty="0" smtClean="0">
                <a:solidFill>
                  <a:srgbClr val="E1DEE6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v</a:t>
            </a:r>
            <a:r>
              <a:rPr lang="en-PH" sz="5401" baseline="-25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</a:t>
            </a:r>
            <a:endParaRPr lang="en-PH" sz="5401" baseline="-25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algn="ctr"/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3814" y="541407"/>
            <a:ext cx="2036135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999" dirty="0" smtClean="0">
                <a:latin typeface="Franklin Gothic Medium" panose="020B0603020102020204" pitchFamily="34" charset="0"/>
                <a:ea typeface="Adobe Ming Std L" panose="02020300000000000000" pitchFamily="18" charset="-128"/>
              </a:rPr>
              <a:t>---------------</a:t>
            </a:r>
            <a:endParaRPr lang="en-PH" sz="3999" dirty="0">
              <a:latin typeface="Franklin Gothic Medium" panose="020B0603020102020204" pitchFamily="34" charset="0"/>
              <a:ea typeface="Adobe Ming Std L" panose="02020300000000000000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2978" y="3"/>
            <a:ext cx="1742785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ν</a:t>
            </a:r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ν</a:t>
            </a:r>
            <a:endParaRPr lang="en-PH" sz="540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85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12" name="TextBox 11"/>
          <p:cNvSpPr txBox="1"/>
          <p:nvPr/>
        </p:nvSpPr>
        <p:spPr>
          <a:xfrm>
            <a:off x="59959" y="555682"/>
            <a:ext cx="8851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H 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</a:t>
            </a:r>
            <a:endParaRPr lang="en-PH" sz="3400" baseline="30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827" y="631054"/>
            <a:ext cx="24160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000" dirty="0" smtClean="0">
                <a:latin typeface="Franklin Gothic Medium" panose="020B0603020102020204" pitchFamily="34" charset="0"/>
                <a:ea typeface="Adobe Ming Std L" panose="02020300000000000000" pitchFamily="18" charset="-128"/>
              </a:rPr>
              <a:t>------------------------</a:t>
            </a:r>
            <a:endParaRPr lang="en-PH" sz="3000" dirty="0">
              <a:latin typeface="Franklin Gothic Medium" panose="020B0603020102020204" pitchFamily="34" charset="0"/>
              <a:ea typeface="Adobe Ming Std L" panose="02020300000000000000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0970" y="314797"/>
            <a:ext cx="212910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kA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</a:t>
            </a:r>
            <a:r>
              <a:rPr lang="en-PH" sz="34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PH" sz="3400" baseline="-250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h</a:t>
            </a:r>
            <a:r>
              <a:rPr lang="en-PH" sz="34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-T</a:t>
            </a:r>
            <a:r>
              <a:rPr lang="en-PH" sz="3400" baseline="-250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)</a:t>
            </a:r>
            <a:endParaRPr lang="en-PH" sz="3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algn="ctr"/>
            <a:r>
              <a:rPr lang="en-PH" sz="3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L</a:t>
            </a:r>
            <a:endParaRPr lang="en-PH" sz="3400" baseline="-25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80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598867" y="399239"/>
            <a:ext cx="1151277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v 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9517" y="3"/>
            <a:ext cx="564578" cy="1754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d</a:t>
            </a:r>
          </a:p>
          <a:p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25705" y="541407"/>
            <a:ext cx="801823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999" dirty="0">
                <a:latin typeface="Franklin Gothic Medium" panose="020B0603020102020204" pitchFamily="34" charset="0"/>
                <a:ea typeface="Adobe Ming Std L" panose="02020300000000000000" pitchFamily="18" charset="-128"/>
              </a:rPr>
              <a:t>-----</a:t>
            </a:r>
          </a:p>
        </p:txBody>
      </p:sp>
    </p:spTree>
    <p:extLst>
      <p:ext uri="{BB962C8B-B14F-4D97-AF65-F5344CB8AC3E}">
        <p14:creationId xmlns:p14="http://schemas.microsoft.com/office/powerpoint/2010/main" val="760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311423" y="399239"/>
            <a:ext cx="1377300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L</a:t>
            </a:r>
            <a:r>
              <a:rPr lang="en-PH" sz="5401" baseline="-25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</a:t>
            </a:r>
            <a:r>
              <a:rPr lang="el-GR" sz="5401" baseline="-25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</a:t>
            </a:r>
            <a:endParaRPr lang="el-GR" sz="540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6455" y="3"/>
            <a:ext cx="700833" cy="1754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endParaRPr lang="el-GR" sz="540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algn="ctr"/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endParaRPr lang="en-PH" sz="5401" baseline="-25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7756" y="541407"/>
            <a:ext cx="925253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999" dirty="0" smtClean="0">
                <a:latin typeface="Franklin Gothic Medium" panose="020B0603020102020204" pitchFamily="34" charset="0"/>
                <a:ea typeface="Adobe Ming Std L" panose="02020300000000000000" pitchFamily="18" charset="-128"/>
              </a:rPr>
              <a:t>------</a:t>
            </a:r>
            <a:endParaRPr lang="en-PH" sz="3999" dirty="0">
              <a:latin typeface="Franklin Gothic Medium" panose="020B0603020102020204" pitchFamily="34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04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57851" y="399239"/>
            <a:ext cx="1257075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</a:t>
            </a:r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</a:t>
            </a:r>
            <a:endParaRPr lang="el-GR" sz="540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6771" y="3"/>
            <a:ext cx="1872629" cy="1754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endParaRPr lang="el-GR" sz="540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algn="ctr"/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n(</a:t>
            </a:r>
            <a:r>
              <a:rPr lang="en-PH" sz="5401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dT</a:t>
            </a:r>
            <a:r>
              <a:rPr lang="en-PH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)</a:t>
            </a:r>
            <a:endParaRPr lang="en-PH" sz="540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4508" y="541407"/>
            <a:ext cx="1912703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999" dirty="0" smtClean="0">
                <a:latin typeface="Franklin Gothic Medium" panose="020B0603020102020204" pitchFamily="34" charset="0"/>
                <a:ea typeface="Adobe Ming Std L" panose="02020300000000000000" pitchFamily="18" charset="-128"/>
              </a:rPr>
              <a:t>--------------</a:t>
            </a:r>
            <a:endParaRPr lang="en-PH" sz="3999" dirty="0">
              <a:latin typeface="Franklin Gothic Medium" panose="020B0603020102020204" pitchFamily="34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69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474943" y="587575"/>
            <a:ext cx="23711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mc(</a:t>
            </a:r>
            <a:r>
              <a:rPr lang="en-PH" sz="3400" dirty="0" err="1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dT</a:t>
            </a:r>
            <a:r>
              <a:rPr lang="en-PH" sz="3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)</a:t>
            </a:r>
            <a:endParaRPr lang="en-PH" sz="3400" baseline="-25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311423" y="399239"/>
            <a:ext cx="1654620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λ</a:t>
            </a:r>
            <a:r>
              <a:rPr lang="en-PH" sz="5401" baseline="-25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</a:t>
            </a:r>
            <a:r>
              <a:rPr lang="el-GR" sz="5401" baseline="-25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</a:t>
            </a:r>
            <a:endParaRPr lang="el-GR" sz="540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8290" y="3"/>
            <a:ext cx="877163" cy="1754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υ</a:t>
            </a:r>
            <a:endParaRPr lang="el-GR" sz="540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algn="ctr"/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</a:t>
            </a:r>
            <a:r>
              <a:rPr lang="en-PH" sz="5401" baseline="-250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</a:t>
            </a:r>
            <a:endParaRPr lang="en-PH" sz="5401" baseline="-25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7756" y="541407"/>
            <a:ext cx="925253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999" dirty="0" smtClean="0">
                <a:latin typeface="Franklin Gothic Medium" panose="020B0603020102020204" pitchFamily="34" charset="0"/>
                <a:ea typeface="Adobe Ming Std L" panose="02020300000000000000" pitchFamily="18" charset="-128"/>
              </a:rPr>
              <a:t>------</a:t>
            </a:r>
            <a:endParaRPr lang="en-PH" sz="3999" dirty="0">
              <a:latin typeface="Franklin Gothic Medium" panose="020B0603020102020204" pitchFamily="34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23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"/>
            <a:ext cx="3321051" cy="1790700"/>
          </a:xfrm>
          <a:prstGeom prst="rect">
            <a:avLst/>
          </a:prstGeom>
          <a:solidFill>
            <a:srgbClr val="E1DEE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262"/>
          </a:p>
        </p:txBody>
      </p:sp>
      <p:sp>
        <p:nvSpPr>
          <p:cNvPr id="6" name="TextBox 5"/>
          <p:cNvSpPr txBox="1"/>
          <p:nvPr/>
        </p:nvSpPr>
        <p:spPr>
          <a:xfrm>
            <a:off x="311423" y="399239"/>
            <a:ext cx="1479892" cy="923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υ </a:t>
            </a:r>
            <a:r>
              <a:rPr lang="el-GR" sz="540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</a:t>
            </a:r>
            <a:endParaRPr lang="el-GR" sz="5401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8291" y="3"/>
            <a:ext cx="877163" cy="1754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λ</a:t>
            </a:r>
          </a:p>
          <a:p>
            <a:pPr algn="ctr"/>
            <a:r>
              <a:rPr lang="en-PH" sz="540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756" y="541407"/>
            <a:ext cx="925253" cy="707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999" dirty="0" smtClean="0">
                <a:latin typeface="Franklin Gothic Medium" panose="020B0603020102020204" pitchFamily="34" charset="0"/>
                <a:ea typeface="Adobe Ming Std L" panose="02020300000000000000" pitchFamily="18" charset="-128"/>
              </a:rPr>
              <a:t>------</a:t>
            </a:r>
            <a:endParaRPr lang="en-PH" sz="3999" dirty="0">
              <a:latin typeface="Franklin Gothic Medium" panose="020B0603020102020204" pitchFamily="34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7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</TotalTime>
  <Words>232</Words>
  <Application>Microsoft Office PowerPoint</Application>
  <PresentationFormat>Custom</PresentationFormat>
  <Paragraphs>116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Adobe Gothic Std B</vt:lpstr>
      <vt:lpstr>Adobe Ming Std L</vt:lpstr>
      <vt:lpstr>Arial</vt:lpstr>
      <vt:lpstr>Calibri</vt:lpstr>
      <vt:lpstr>Calibri Light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49</cp:revision>
  <dcterms:created xsi:type="dcterms:W3CDTF">2020-07-06T14:36:01Z</dcterms:created>
  <dcterms:modified xsi:type="dcterms:W3CDTF">2020-07-09T16:22:39Z</dcterms:modified>
</cp:coreProperties>
</file>