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0960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6" autoAdjust="0"/>
    <p:restoredTop sz="94660"/>
  </p:normalViewPr>
  <p:slideViewPr>
    <p:cSldViewPr snapToGrid="0">
      <p:cViewPr>
        <p:scale>
          <a:sx n="35" d="100"/>
          <a:sy n="35" d="100"/>
        </p:scale>
        <p:origin x="3384" y="1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48242"/>
            <a:ext cx="51816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401359"/>
            <a:ext cx="4572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024-5C14-462F-85D2-362C1CD58BD7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750F-26E6-4305-BB0D-59A1988B8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024-5C14-462F-85D2-362C1CD58BD7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750F-26E6-4305-BB0D-59A1988B8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4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62450" y="243417"/>
            <a:ext cx="1314450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100" y="243417"/>
            <a:ext cx="3867150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024-5C14-462F-85D2-362C1CD58BD7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750F-26E6-4305-BB0D-59A1988B8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2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024-5C14-462F-85D2-362C1CD58BD7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750F-26E6-4305-BB0D-59A1988B8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139826"/>
            <a:ext cx="52578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3059643"/>
            <a:ext cx="52578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024-5C14-462F-85D2-362C1CD58BD7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750F-26E6-4305-BB0D-59A1988B8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217083"/>
            <a:ext cx="25908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6100" y="1217083"/>
            <a:ext cx="25908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024-5C14-462F-85D2-362C1CD58BD7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750F-26E6-4305-BB0D-59A1988B8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6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94" y="243418"/>
            <a:ext cx="525780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895" y="1120775"/>
            <a:ext cx="257889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895" y="1670050"/>
            <a:ext cx="2578893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86100" y="1120775"/>
            <a:ext cx="259159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86100" y="1670050"/>
            <a:ext cx="2591594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024-5C14-462F-85D2-362C1CD58BD7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750F-26E6-4305-BB0D-59A1988B8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4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024-5C14-462F-85D2-362C1CD58BD7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750F-26E6-4305-BB0D-59A1988B8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7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024-5C14-462F-85D2-362C1CD58BD7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750F-26E6-4305-BB0D-59A1988B8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9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94" y="304800"/>
            <a:ext cx="1966119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594" y="658285"/>
            <a:ext cx="30861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894" y="1371600"/>
            <a:ext cx="1966119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024-5C14-462F-85D2-362C1CD58BD7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750F-26E6-4305-BB0D-59A1988B8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7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94" y="304800"/>
            <a:ext cx="1966119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91594" y="658285"/>
            <a:ext cx="30861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894" y="1371600"/>
            <a:ext cx="1966119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024-5C14-462F-85D2-362C1CD58BD7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750F-26E6-4305-BB0D-59A1988B8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2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100" y="243418"/>
            <a:ext cx="52578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1217083"/>
            <a:ext cx="52578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00" y="4237568"/>
            <a:ext cx="13716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8A024-5C14-462F-85D2-362C1CD58BD7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300" y="4237568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4237568"/>
            <a:ext cx="13716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A750F-26E6-4305-BB0D-59A1988B8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7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-1"/>
            <a:ext cx="6096000" cy="45720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 flipV="1">
            <a:off x="1" y="0"/>
            <a:ext cx="6096000" cy="4572001"/>
          </a:xfrm>
          <a:prstGeom prst="round2SameRect">
            <a:avLst>
              <a:gd name="adj1" fmla="val 8788"/>
              <a:gd name="adj2" fmla="val 606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69" b="95631" l="1942" r="990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574" y="0"/>
            <a:ext cx="3210854" cy="32999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1828340" y="2938786"/>
            <a:ext cx="297526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uhaus 93" panose="04030905020B02020C02" pitchFamily="82" charset="0"/>
              </a:rPr>
              <a:t>MSEIFI</a:t>
            </a:r>
            <a:endParaRPr lang="en-US" sz="1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04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</cp:revision>
  <dcterms:created xsi:type="dcterms:W3CDTF">2017-02-02T03:36:17Z</dcterms:created>
  <dcterms:modified xsi:type="dcterms:W3CDTF">2017-02-02T03:44:25Z</dcterms:modified>
</cp:coreProperties>
</file>