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8686800" cy="6519863"/>
  <p:notesSz cx="6858000" cy="9144000"/>
  <p:defaultTextStyle>
    <a:defPPr>
      <a:defRPr lang="en-US"/>
    </a:defPPr>
    <a:lvl1pPr marL="0" algn="l" defTabSz="9654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2712" algn="l" defTabSz="9654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5424" algn="l" defTabSz="9654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8135" algn="l" defTabSz="9654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0847" algn="l" defTabSz="9654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3559" algn="l" defTabSz="9654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6271" algn="l" defTabSz="9654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78982" algn="l" defTabSz="9654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1694" algn="l" defTabSz="96542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218" y="-90"/>
      </p:cViewPr>
      <p:guideLst>
        <p:guide orient="horz" pos="2054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2025386"/>
            <a:ext cx="7383780" cy="13975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020" y="3694589"/>
            <a:ext cx="6080760" cy="16661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2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5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8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0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3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6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78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1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3B3C-2BFF-4A9E-AFB9-54AE549042AA}" type="datetimeFigureOut">
              <a:rPr lang="en-PH" smtClean="0"/>
              <a:t>3/9/2017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F5FC-A25D-4928-BBAC-7E1F0DA925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846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3B3C-2BFF-4A9E-AFB9-54AE549042AA}" type="datetimeFigureOut">
              <a:rPr lang="en-PH" smtClean="0"/>
              <a:t>3/9/2017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F5FC-A25D-4928-BBAC-7E1F0DA925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491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9044" y="261098"/>
            <a:ext cx="1758474" cy="5563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0607" y="261098"/>
            <a:ext cx="5133658" cy="5563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3B3C-2BFF-4A9E-AFB9-54AE549042AA}" type="datetimeFigureOut">
              <a:rPr lang="en-PH" smtClean="0"/>
              <a:t>3/9/2017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F5FC-A25D-4928-BBAC-7E1F0DA925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782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3B3C-2BFF-4A9E-AFB9-54AE549042AA}" type="datetimeFigureOut">
              <a:rPr lang="en-PH" smtClean="0"/>
              <a:t>3/9/2017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F5FC-A25D-4928-BBAC-7E1F0DA925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104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198" y="4189617"/>
            <a:ext cx="7383780" cy="1294918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198" y="2763397"/>
            <a:ext cx="7383780" cy="142621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271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542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81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08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35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627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7898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16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3B3C-2BFF-4A9E-AFB9-54AE549042AA}" type="datetimeFigureOut">
              <a:rPr lang="en-PH" smtClean="0"/>
              <a:t>3/9/2017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F5FC-A25D-4928-BBAC-7E1F0DA925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594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0607" y="1521303"/>
            <a:ext cx="3446065" cy="4302809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1450" y="1521303"/>
            <a:ext cx="3446066" cy="4302809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3B3C-2BFF-4A9E-AFB9-54AE549042AA}" type="datetimeFigureOut">
              <a:rPr lang="en-PH" smtClean="0"/>
              <a:t>3/9/2017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F5FC-A25D-4928-BBAC-7E1F0DA925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80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" y="261097"/>
            <a:ext cx="7818120" cy="108664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2" y="1459424"/>
            <a:ext cx="3838178" cy="608218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2712" indent="0">
              <a:buNone/>
              <a:defRPr sz="2100" b="1"/>
            </a:lvl2pPr>
            <a:lvl3pPr marL="965424" indent="0">
              <a:buNone/>
              <a:defRPr sz="1900" b="1"/>
            </a:lvl3pPr>
            <a:lvl4pPr marL="1448135" indent="0">
              <a:buNone/>
              <a:defRPr sz="1700" b="1"/>
            </a:lvl4pPr>
            <a:lvl5pPr marL="1930847" indent="0">
              <a:buNone/>
              <a:defRPr sz="1700" b="1"/>
            </a:lvl5pPr>
            <a:lvl6pPr marL="2413559" indent="0">
              <a:buNone/>
              <a:defRPr sz="1700" b="1"/>
            </a:lvl6pPr>
            <a:lvl7pPr marL="2896271" indent="0">
              <a:buNone/>
              <a:defRPr sz="1700" b="1"/>
            </a:lvl7pPr>
            <a:lvl8pPr marL="3378982" indent="0">
              <a:buNone/>
              <a:defRPr sz="1700" b="1"/>
            </a:lvl8pPr>
            <a:lvl9pPr marL="386169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2" y="2067643"/>
            <a:ext cx="3838178" cy="375646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774" y="1459424"/>
            <a:ext cx="3839687" cy="608218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2712" indent="0">
              <a:buNone/>
              <a:defRPr sz="2100" b="1"/>
            </a:lvl2pPr>
            <a:lvl3pPr marL="965424" indent="0">
              <a:buNone/>
              <a:defRPr sz="1900" b="1"/>
            </a:lvl3pPr>
            <a:lvl4pPr marL="1448135" indent="0">
              <a:buNone/>
              <a:defRPr sz="1700" b="1"/>
            </a:lvl4pPr>
            <a:lvl5pPr marL="1930847" indent="0">
              <a:buNone/>
              <a:defRPr sz="1700" b="1"/>
            </a:lvl5pPr>
            <a:lvl6pPr marL="2413559" indent="0">
              <a:buNone/>
              <a:defRPr sz="1700" b="1"/>
            </a:lvl6pPr>
            <a:lvl7pPr marL="2896271" indent="0">
              <a:buNone/>
              <a:defRPr sz="1700" b="1"/>
            </a:lvl7pPr>
            <a:lvl8pPr marL="3378982" indent="0">
              <a:buNone/>
              <a:defRPr sz="1700" b="1"/>
            </a:lvl8pPr>
            <a:lvl9pPr marL="386169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774" y="2067643"/>
            <a:ext cx="3839687" cy="375646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3B3C-2BFF-4A9E-AFB9-54AE549042AA}" type="datetimeFigureOut">
              <a:rPr lang="en-PH" smtClean="0"/>
              <a:t>3/9/2017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F5FC-A25D-4928-BBAC-7E1F0DA925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362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3B3C-2BFF-4A9E-AFB9-54AE549042AA}" type="datetimeFigureOut">
              <a:rPr lang="en-PH" smtClean="0"/>
              <a:t>3/9/2017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F5FC-A25D-4928-BBAC-7E1F0DA925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62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3B3C-2BFF-4A9E-AFB9-54AE549042AA}" type="datetimeFigureOut">
              <a:rPr lang="en-PH" smtClean="0"/>
              <a:t>3/9/2017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F5FC-A25D-4928-BBAC-7E1F0DA925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437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" y="259587"/>
            <a:ext cx="2857898" cy="110475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299" y="259588"/>
            <a:ext cx="4856163" cy="5564523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340" y="1364343"/>
            <a:ext cx="2857898" cy="4459768"/>
          </a:xfrm>
        </p:spPr>
        <p:txBody>
          <a:bodyPr/>
          <a:lstStyle>
            <a:lvl1pPr marL="0" indent="0">
              <a:buNone/>
              <a:defRPr sz="1500"/>
            </a:lvl1pPr>
            <a:lvl2pPr marL="482712" indent="0">
              <a:buNone/>
              <a:defRPr sz="1300"/>
            </a:lvl2pPr>
            <a:lvl3pPr marL="965424" indent="0">
              <a:buNone/>
              <a:defRPr sz="1100"/>
            </a:lvl3pPr>
            <a:lvl4pPr marL="1448135" indent="0">
              <a:buNone/>
              <a:defRPr sz="1000"/>
            </a:lvl4pPr>
            <a:lvl5pPr marL="1930847" indent="0">
              <a:buNone/>
              <a:defRPr sz="1000"/>
            </a:lvl5pPr>
            <a:lvl6pPr marL="2413559" indent="0">
              <a:buNone/>
              <a:defRPr sz="1000"/>
            </a:lvl6pPr>
            <a:lvl7pPr marL="2896271" indent="0">
              <a:buNone/>
              <a:defRPr sz="1000"/>
            </a:lvl7pPr>
            <a:lvl8pPr marL="3378982" indent="0">
              <a:buNone/>
              <a:defRPr sz="1000"/>
            </a:lvl8pPr>
            <a:lvl9pPr marL="386169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3B3C-2BFF-4A9E-AFB9-54AE549042AA}" type="datetimeFigureOut">
              <a:rPr lang="en-PH" smtClean="0"/>
              <a:t>3/9/2017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F5FC-A25D-4928-BBAC-7E1F0DA925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70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3" y="4563904"/>
            <a:ext cx="5212080" cy="538794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02673" y="582562"/>
            <a:ext cx="5212080" cy="3911918"/>
          </a:xfrm>
        </p:spPr>
        <p:txBody>
          <a:bodyPr/>
          <a:lstStyle>
            <a:lvl1pPr marL="0" indent="0">
              <a:buNone/>
              <a:defRPr sz="3400"/>
            </a:lvl1pPr>
            <a:lvl2pPr marL="482712" indent="0">
              <a:buNone/>
              <a:defRPr sz="3000"/>
            </a:lvl2pPr>
            <a:lvl3pPr marL="965424" indent="0">
              <a:buNone/>
              <a:defRPr sz="2500"/>
            </a:lvl3pPr>
            <a:lvl4pPr marL="1448135" indent="0">
              <a:buNone/>
              <a:defRPr sz="2100"/>
            </a:lvl4pPr>
            <a:lvl5pPr marL="1930847" indent="0">
              <a:buNone/>
              <a:defRPr sz="2100"/>
            </a:lvl5pPr>
            <a:lvl6pPr marL="2413559" indent="0">
              <a:buNone/>
              <a:defRPr sz="2100"/>
            </a:lvl6pPr>
            <a:lvl7pPr marL="2896271" indent="0">
              <a:buNone/>
              <a:defRPr sz="2100"/>
            </a:lvl7pPr>
            <a:lvl8pPr marL="3378982" indent="0">
              <a:buNone/>
              <a:defRPr sz="2100"/>
            </a:lvl8pPr>
            <a:lvl9pPr marL="3861694" indent="0">
              <a:buNone/>
              <a:defRPr sz="21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2673" y="5102699"/>
            <a:ext cx="5212080" cy="765178"/>
          </a:xfrm>
        </p:spPr>
        <p:txBody>
          <a:bodyPr/>
          <a:lstStyle>
            <a:lvl1pPr marL="0" indent="0">
              <a:buNone/>
              <a:defRPr sz="1500"/>
            </a:lvl1pPr>
            <a:lvl2pPr marL="482712" indent="0">
              <a:buNone/>
              <a:defRPr sz="1300"/>
            </a:lvl2pPr>
            <a:lvl3pPr marL="965424" indent="0">
              <a:buNone/>
              <a:defRPr sz="1100"/>
            </a:lvl3pPr>
            <a:lvl4pPr marL="1448135" indent="0">
              <a:buNone/>
              <a:defRPr sz="1000"/>
            </a:lvl4pPr>
            <a:lvl5pPr marL="1930847" indent="0">
              <a:buNone/>
              <a:defRPr sz="1000"/>
            </a:lvl5pPr>
            <a:lvl6pPr marL="2413559" indent="0">
              <a:buNone/>
              <a:defRPr sz="1000"/>
            </a:lvl6pPr>
            <a:lvl7pPr marL="2896271" indent="0">
              <a:buNone/>
              <a:defRPr sz="1000"/>
            </a:lvl7pPr>
            <a:lvl8pPr marL="3378982" indent="0">
              <a:buNone/>
              <a:defRPr sz="1000"/>
            </a:lvl8pPr>
            <a:lvl9pPr marL="386169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3B3C-2BFF-4A9E-AFB9-54AE549042AA}" type="datetimeFigureOut">
              <a:rPr lang="en-PH" smtClean="0"/>
              <a:t>3/9/2017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F5FC-A25D-4928-BBAC-7E1F0DA925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342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40" y="261097"/>
            <a:ext cx="7818120" cy="1086644"/>
          </a:xfrm>
          <a:prstGeom prst="rect">
            <a:avLst/>
          </a:prstGeom>
        </p:spPr>
        <p:txBody>
          <a:bodyPr vert="horz" lIns="96542" tIns="48271" rIns="96542" bIns="482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0" y="1521303"/>
            <a:ext cx="7818120" cy="4302809"/>
          </a:xfrm>
          <a:prstGeom prst="rect">
            <a:avLst/>
          </a:prstGeom>
        </p:spPr>
        <p:txBody>
          <a:bodyPr vert="horz" lIns="96542" tIns="48271" rIns="96542" bIns="482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4340" y="6042949"/>
            <a:ext cx="2026920" cy="347123"/>
          </a:xfrm>
          <a:prstGeom prst="rect">
            <a:avLst/>
          </a:prstGeom>
        </p:spPr>
        <p:txBody>
          <a:bodyPr vert="horz" lIns="96542" tIns="48271" rIns="96542" bIns="4827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33B3C-2BFF-4A9E-AFB9-54AE549042AA}" type="datetimeFigureOut">
              <a:rPr lang="en-PH" smtClean="0"/>
              <a:t>3/9/2017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90" y="6042949"/>
            <a:ext cx="2750820" cy="347123"/>
          </a:xfrm>
          <a:prstGeom prst="rect">
            <a:avLst/>
          </a:prstGeom>
        </p:spPr>
        <p:txBody>
          <a:bodyPr vert="horz" lIns="96542" tIns="48271" rIns="96542" bIns="4827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5540" y="6042949"/>
            <a:ext cx="2026920" cy="347123"/>
          </a:xfrm>
          <a:prstGeom prst="rect">
            <a:avLst/>
          </a:prstGeom>
        </p:spPr>
        <p:txBody>
          <a:bodyPr vert="horz" lIns="96542" tIns="48271" rIns="96542" bIns="4827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0F5FC-A25D-4928-BBAC-7E1F0DA9252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676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5424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034" indent="-362034" algn="l" defTabSz="96542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4407" indent="-301695" algn="l" defTabSz="965424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79" indent="-241356" algn="l" defTabSz="96542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89491" indent="-241356" algn="l" defTabSz="965424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2203" indent="-241356" algn="l" defTabSz="965424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4915" indent="-241356" algn="l" defTabSz="9654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7626" indent="-241356" algn="l" defTabSz="9654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0338" indent="-241356" algn="l" defTabSz="9654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3050" indent="-241356" algn="l" defTabSz="96542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54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2712" algn="l" defTabSz="9654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5424" algn="l" defTabSz="9654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8135" algn="l" defTabSz="9654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0847" algn="l" defTabSz="9654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3559" algn="l" defTabSz="9654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6271" algn="l" defTabSz="9654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8982" algn="l" defTabSz="9654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1694" algn="l" defTabSz="96542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86868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42074"/>
            <a:ext cx="3657600" cy="636657"/>
          </a:xfrm>
          <a:prstGeom prst="rect">
            <a:avLst/>
          </a:prstGeom>
          <a:solidFill>
            <a:srgbClr val="86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 smtClean="0">
                <a:solidFill>
                  <a:schemeClr val="bg1">
                    <a:lumMod val="95000"/>
                  </a:schemeClr>
                </a:solidFill>
                <a:effectLst/>
                <a:latin typeface="Broadway" pitchFamily="82" charset="0"/>
              </a:rPr>
              <a:t>GYMNASIUM</a:t>
            </a:r>
            <a:endParaRPr lang="en-PH" sz="3200" dirty="0">
              <a:solidFill>
                <a:schemeClr val="bg1">
                  <a:lumMod val="95000"/>
                </a:schemeClr>
              </a:solidFill>
              <a:effectLst/>
              <a:latin typeface="Broadway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87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86868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42074"/>
            <a:ext cx="3657600" cy="63665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 smtClean="0">
                <a:solidFill>
                  <a:schemeClr val="bg1">
                    <a:lumMod val="95000"/>
                  </a:schemeClr>
                </a:solidFill>
                <a:effectLst/>
                <a:latin typeface="Broadway" pitchFamily="82" charset="0"/>
              </a:rPr>
              <a:t>LIBRARY</a:t>
            </a:r>
            <a:endParaRPr lang="en-PH" sz="3200" dirty="0">
              <a:solidFill>
                <a:schemeClr val="bg1">
                  <a:lumMod val="95000"/>
                </a:schemeClr>
              </a:solidFill>
              <a:effectLst/>
              <a:latin typeface="Broadway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86868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2074"/>
            <a:ext cx="3657600" cy="636657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 smtClean="0">
                <a:solidFill>
                  <a:schemeClr val="bg1">
                    <a:lumMod val="95000"/>
                  </a:schemeClr>
                </a:solidFill>
                <a:effectLst/>
                <a:latin typeface="Broadway" pitchFamily="82" charset="0"/>
              </a:rPr>
              <a:t>SCIENCE LAB</a:t>
            </a:r>
            <a:endParaRPr lang="en-PH" sz="3200" dirty="0">
              <a:solidFill>
                <a:schemeClr val="bg1">
                  <a:lumMod val="95000"/>
                </a:schemeClr>
              </a:solidFill>
              <a:effectLst/>
              <a:latin typeface="Broadway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0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86868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2074"/>
            <a:ext cx="3657600" cy="636657"/>
          </a:xfrm>
          <a:prstGeom prst="rect">
            <a:avLst/>
          </a:pr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200" dirty="0" smtClean="0">
                <a:solidFill>
                  <a:schemeClr val="bg1">
                    <a:lumMod val="95000"/>
                  </a:schemeClr>
                </a:solidFill>
                <a:latin typeface="Broadway" pitchFamily="82" charset="0"/>
              </a:rPr>
              <a:t>COMPUTER</a:t>
            </a:r>
            <a:r>
              <a:rPr lang="en-PH" sz="3200" dirty="0" smtClean="0">
                <a:solidFill>
                  <a:schemeClr val="bg1">
                    <a:lumMod val="95000"/>
                  </a:schemeClr>
                </a:solidFill>
                <a:effectLst/>
                <a:latin typeface="Broadway" pitchFamily="82" charset="0"/>
              </a:rPr>
              <a:t> </a:t>
            </a:r>
            <a:r>
              <a:rPr lang="en-PH" sz="3200" dirty="0" smtClean="0">
                <a:solidFill>
                  <a:schemeClr val="bg1">
                    <a:lumMod val="95000"/>
                  </a:schemeClr>
                </a:solidFill>
                <a:effectLst/>
                <a:latin typeface="Broadway" pitchFamily="82" charset="0"/>
              </a:rPr>
              <a:t>LAB</a:t>
            </a:r>
            <a:endParaRPr lang="en-PH" sz="3200" dirty="0">
              <a:solidFill>
                <a:schemeClr val="bg1">
                  <a:lumMod val="95000"/>
                </a:schemeClr>
              </a:solidFill>
              <a:effectLst/>
              <a:latin typeface="Broadway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24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</Words>
  <Application>Microsoft Office PowerPoint</Application>
  <PresentationFormat>Custom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2017-03-06T11:32:16Z</dcterms:created>
  <dcterms:modified xsi:type="dcterms:W3CDTF">2017-03-09T10:27:56Z</dcterms:modified>
</cp:coreProperties>
</file>